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308" r:id="rId10"/>
    <p:sldId id="300" r:id="rId11"/>
    <p:sldId id="293" r:id="rId12"/>
    <p:sldId id="294" r:id="rId13"/>
    <p:sldId id="295" r:id="rId14"/>
    <p:sldId id="296" r:id="rId15"/>
    <p:sldId id="297" r:id="rId16"/>
    <p:sldId id="316" r:id="rId17"/>
    <p:sldId id="298" r:id="rId18"/>
    <p:sldId id="299" r:id="rId19"/>
    <p:sldId id="301" r:id="rId20"/>
    <p:sldId id="302" r:id="rId21"/>
    <p:sldId id="303" r:id="rId22"/>
    <p:sldId id="309" r:id="rId23"/>
    <p:sldId id="315" r:id="rId24"/>
    <p:sldId id="304" r:id="rId25"/>
    <p:sldId id="305" r:id="rId26"/>
    <p:sldId id="306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20:44:53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20521 13919 167 0,'0'1'80'16,"5"1"-9"-16,-5-5-16 15,0 0 17-15,-4-1 45 16,-6 0 8-16,6 3 21 16,-6 0-1-16,1 3-10 15,6 2-8-15,-3 0-46 16,5 0-17-16,1 0-35 16,-4-1-12-16,4-3-4 15,3 2 0-15,-3-2 4 16,3 0 4-16,-3 1 3 15,-1-1-3-15,3 0 2 16,-2-1-3-16,0 1-1 16,-3 0 4-16,2 0-10 15,-3-1-2-15,5 1-3 0,3 0-6 16,-6 0-1-16,0 2 2 16,2-2-2-16,-1 0 0 15,2 0-1-15,3-1 2 16,-4-1 2-16,2-2 5 15,3-1 6-15,4 1 1 16,-1-2-3-16,-1 1 0 0,2-2-5 16,-1 2-6-16,1-2 3 15,0 1-7-15,0-2 3 16,-1 3 4-16,1-2-7 16,0-1 3-16,-1-1-2 15,-3-1-1-15,2-1 6 16,0 1-2-16,0-3 1 15,1-3-2-15,-1 3 1 16,0 1-2-16,2 3-3 16,-2 0 3-16,1-3-1 15,0-2 0-15,0-1 2 16,1 2 2-16,1 1-3 16,-1-1 5-16,-1 2-2 15,1 1-2-15,-1 0 0 16,-2 0-1-16,2-2 0 0,1 1 3 15,-2 1-3-15,3 2 2 16,-1-2-7-16,-2 3 4 16,-2 0 0-16,1 1 1 15,-2 3 6-15,0 0-7 16,0 1 1-16,-2 1-3 16,0 0 1-16,-2 0 4 15,0 1-2-15,0 0 0 16,-1 1 0-16,1-1-3 0,0 1 3 15,1 0 4-15,0 1 0 16,0-1-1-16,0-1-1 16,-1 0 0-16,0 0 0 15,0 1 0-15,0-1 6 16,0 1-6-16,1 0 6 16,-1-1-3-16,0 4-1 15,2-4 1-15,-2 0 1 16,0 1 0-16,0-2 0 15,0 2-2-15,1 0-5 16,0-1 8-16,-2 3-3 16,0-3 0-16,1 1 3 15,-2-1-7-15,2 0 5 16,0 0-1-16,0 1-4 16,2-1 5-16,-2 1-4 0,0 0 2 15,1 0 0-15,-1 0-5 16,1 0 4-16,0 0-1 15,0-1-1-15,-1 0 5 16,0 0-3-16,1 0-3 16,0 0 4-16,1 2-1 15,-2 1-2-15,1-1 5 16,0 1-3-16,1-1-5 16,-1 1 5-16,0 1-2 0,0-1 4 15,0-1 3-15,1 2-7 16,0 0 1-16,1-1-3 15,-1 3 3-15,0-2 1 16,-1 0 1-16,-1 0-1 16,2 0-2-16,-1 1 3 15,-1 1 0-15,1-1 0 16,-2 0 1-16,1 1-2 16,1 0 1-16,0 1 3 15,2-1-4-15,-1 0 2 16,-2-2 3-16,1 2-7 15,0-1 6-15,1 0-7 16,0 1-3-16,0 0 5 16,-1-1-1-16,0 4 5 15,0 2-3-15,1 2-3 16,0 0 1-16,1 2 0 0,-1-2 5 16,3 2 1-16,-2-2-5 15,2-1-1-15,-1 0-7 16,-1-2 7-16,4 1-1 15,0 1 5-15,1-2-2 16,1-1 0-16,-1 2 4 16,4-2-8-16,-5 0 4 0,4 1-4 15,0 0-5-15,-7 1 4 16,3 1 2-16,-2 1 3 16,1-1 3-16,0 1-4 15,-4-1 1-15,0-2-4 16,0 0 3-16,0-2 2 15,3 0-6-15,-4-1 6 16,2-1-5-16,2-1 3 16,-4 1 3-16,3-2-5 15,-4-2 5-15,1 1-5 16,2-1 1-16,-3 3 7 16,3 0-7-16,-1 3 6 15,0-1 4-15,0 0-10 16,1 0 6-16,0-2 0 15,0 0-6-15,-1 0 0 16,1-2 2-16,0 0-4 16,-1 1 1-16,2-1 8 0,-2 0-6 15,1-1-6-15,-2 3 9 16,-1-2-5-16,0 0 3 16,0 2 2-16,0-4-3 15,0 2 3-15,0-1-4 16,0-2 1-16,1 1-6 15,-1 1 5-15,0-2-2 16,-1 2 4-16,1-1 6 0,0 2-9 16,0 0 1-16,1 3 3 15,0 0-10-15,-1 0 10 16,-1-2 1-16,2-3-5 16,-3-1 6-16,2 0-5 15,0 1 2-15,-1 1 3 16,1-1-5-16,0 0-3 15,1-1 3-15,-2 2-6 16,1 0 6-16,1-1 4 16,-1 3-7-16,0-1 3 15,0 0-2-15,0 1 3 16,-5-4 4-16,5 0-1 16,0 0 0-16,1 0-3 15,2 5-1-15,-3-3-1 16,0-1 0-16,-3 1 1 0,2-3 1 15,1 3-1-15,0 1 5 16,0-2-5-16,2 2-1 16,-2-3 1-16,3 2-2 15,-4-1 2-15,1 1 0 16,0 2 3-16,-3-2-3 16,3-1 0-16,1 2 0 15,-1 1 2-15,3-2-2 16,1 3 0-16,-4-5-1 0,0 1-2 15,-1 0 4-15,-1-1 0 16,2 0 0-16,-2 0-1 16,3 0 0-16,-1 0 1 15,1 0 1-15,1 0-2 16,-1 2 0-16,-1-2 0 16,0 0-1-16,-1-3 2 15,0 3 0-15,2 0 3 16,0-1-4-16,0 0 1 15,0-1 2-15,-3-2-2 16,2 4 5-16,0 0 0 16,0-1-7-16,1-3 1 15,0 1-1-15,-1 0-3 16,0 0 9-16,0 2-5 16,0-1 0-16,1 2 6 15,-1-3-8-15,0-1 0 0,4 2 1 16,-3-2-3-16,2 2 2 15,1-1 5-15,-3-4-3 16,4 4 3-16,-4-3-2 16,3 4-2-16,0-1 2 15,-2-2-5-15,2 1 1 16,-1-1 5-16,3 1-2 0,-1-5 4 16,1 1 0-16,0-3-9 15,0-1 0-15,0 0 5 16,1-1 2-16,1-2 3 15,-2 3-2-15,2 1-3 16,-1 0-4-16,0 2 4 16,1-4 1-16,-2 3 1 15,2-3-4-15,0 1 0 16,-2-1 1-16,2 0 4 16,0 0-3-16,-1 1 2 15,-1 3-2-15,-1 2-9 16,0 0 14-16,-4 4-9 15,2-3 5-15,-2 2 6 16,-1 3-6-16,3-1 1 16,1-1 2-16,-1 2-4 0,-1-3 0 15,0 1 5-15,-1-1-12 16,1 1 7-16,0 1 0 16,0 0-1-16,-2-1 1 15,1 2 0-15,0-1 0 16,1 2 0-16,0-2 1 15,-2 2-2-15,3 0 2 0,-3 0-1 16,-1 0 1 0,2 0 3-16,-1 1-4 0,1 1 0 15,-1-2 1-15,1 2-1 16,-1 0-2-16,0-1 1 16,0 1-4-16,0-1-8 15,-1-2-1-15,1-1-56 16,-4-5-315-16,-8-7 275 15</inkml:trace>
  <inkml:trace contextRef="#ctx0" brushRef="#br0" timeOffset="1894.4275">20323 13864 537 0,'-3'4'206'15,"1"1"-152"-15,0-2-22 16,-1 1-7-16,2-3 6 16,-2-1 8-16,3 0 0 15,-1 0-12-15,0 0-3 16,0 0-13-16,-1 2-4 0,0-2-2 15,1 1-3-15,1 0 4 16,-2-1 4-16,2 5 15 16,-2-5 6-16,1 0 7 15,1 0-1-15,0 0-20 16,0 0-6-16,1 0-7 16,1-4-7-16,-2 1 4 15,2 2-4-15,0 0 2 16,0 1-1-16,2 0-6 15,1 0 1-15,0 1-24 16,0 1-17-16,-1-3 32 16</inkml:trace>
  <inkml:trace contextRef="#ctx0" brushRef="#br0" timeOffset="4929.176">20431 13838 377 0,'1'1'196'16,"-1"1"-9"-16,0-2-153 16,0-3-9-16,-2 3 30 15,1-1 20-15,1 1 17 16,-1 1-1-16,1-2-7 16,-1 1-9-16,1 0 2 15,-1-2-3-15,-1 2-22 16,2-2-13-16,-5-1-15 0,4 0-2 15,-5-1 1-15,1 0-2 16,2-4-7-16,-2 4-5 16,2-1-2-16,-1-1 4 15,0 1 4-15,0-1 4 16,2-2-5-16,-3-1 3 16,1 2-6-16,-1-4 0 15,-4-4 6-15,1 6-8 16,-3-5 7-16,-1 2-1 15,1 4 4-15,-3-4 3 0,1 1-2 16,1 0-1 0,0 0-4-16,0 1-4 0,1 2-2 15,2 1-2-15,0-2-5 16,3 1 3-16,-1-1 4 16,2 2-4-16,-1 0-1 15,2-1 1-15,0 4 1 16,1-4-1-16,0 2 3 15,0 0-4-15,-1 1-1 16,2 2 2-16,0 3 1 16,1-4-4-16,0 4 0 15,0 0-3-15,1-1-2 16,0 2 4-16,0-1-5 16,1 0 3-16,-1 1 0 15,0-1 2-15,1 2 4 16,-1-1-3-16,1-1 0 0,0 0-2 15,0 0-2-15,1-1 2 16,-2 1 0-16,1 0 3 16,0 0-2-16,1 0 0 15,-2 0 3-15,-2-2-6 16,2 2 1-16,-2 0 6 16,2 0-8-16,0 0 3 15,0-1 4-15,0 0-10 0,0 1 6 16,0 0 1-16,0 0-5 15,1 1 6-15,-1-2-2 16,0 0 1-16,0 0 2 16,1 1-4-16,-1 1 0 15,2 0 0-15,-1 0 1 16,-1-1 0-16,0 0 0 16,0 0 2-16,1 0-2 15,-1 0-1-15,1 1 1 16,-1 1 0-16,0-2-2 15,2 1 2-15,-2-1-1 16,1 0 0-16,2 0 2 16,-3 0-1-16,3 0 4 15,-1 0-4-15,-1-1-1 16,1-2 1-16,-1 1 0 0,0 1 0 16,0 0 2-16,-1 1-2 15,1 0 1-15,2 0 0 16,-1 0-3-16,0-1 0 15,1 1 3-15,-2-1-1 16,1 0-1-16,-1 1 2 16,1 0-3-16,0-1 2 15,-1 1 1-15,2-2 2 16,0 2-1-16,-2-1-2 0,2 0-1 16,-1 0 0-16,0-2 0 15,2 1 0-15,0-2 2 16,0 1-1-16,2 0-1 15,-1 1 1-15,2-3 3 16,-1 2-4-16,0-1 4 16,2-1 1-16,0 2-3 15,0 0 2-15,0-2-2 16,-2 2-3-16,1-2 1 16,0 0-3-16,1-3 2 15,0 3 1-15,-1-2-3 16,2-1 4-16,1 0 2 15,4 0-1-15,2-4-1 16,-1 2 1-16,9 1-4 16,-4-5 6-16,3 1-2 15,1-1 1-15,-6-3 1 0,0-1-4 16,2 2 5-16,-3-3-5 16,1 3 6-16,0-1 1 15,-3 0-1-15,-1 1 7 16,-3 3-4-16,1 1-4 15,-1 1 3-15,0 0-3 16,0 2 1-16,-1 0 1 16,-2 2 1-16,0 2-4 15,-4 0 0-15,1 2 2 0,-2 1-3 16,-1 0-5-16,-1 2 3 16,0 0 2-16,-1 0-5 15,0 1 11-15,-1-1-8 16,0 1-5-16,0-1 7 15,1 1-3-15,-2 1 0 16,2 0 7-16,-2 0-6 16,0 2 1-16,-1-2 2 15,2 1-2-15,-1-1-1 16,1-1-2-16,1 1 0 16,-2 1-3-16,2-2 6 15,-1 1 3-15,-2 1-4 16,2-3 0-16,0 1 4 0,-1 2-3 15,0-3 2-15,0 3 1 16,0-1-8-16,-1-1 4 16,1 1 2-16,0 0-2 15,-1-1 4-15,0-1-2 16,1 2-2-16,1-2-1 16,0 2-1-16,-1-1 1 0,0-1 1 15,1 0 3-15,-2 1 0 16,3-1-5-16,0 0 2 15,0 1 1-15,0-1-1 16,0 1 1-16,0-1-4 16,0 0 2-16,-1 0 1 15,1 0 4-15,0 0 0 16,0 0-4-16,0-1 1 16,0-1-1-16,0 2 1 15,-1 0 4-15,1 1-5 16,1 0 4-16,-1 0-1 15,0-1 0-15,0-1-1 16,0 0-5-16,0 0-2 16,0 1 1-16,0 0 2 15,0 0 3-15,0 0 3 16,0 0-2-16,0 0-2 16,0 0 1-16,0 0-1 0,0 0 3 15,0 1 4-15,-1-1-1 16,-1 0-1-16,1 0-1 15,0-2 4-15,1 0-3 16,-1-1 4-16,0 1-3 16,-2 1 1-16,1-1 0 15,2 1-5-15,-2-2 2 16,1-1 1-16,-1 0-6 16,-1-1 6-16,0 0 1 0,-1-2-5 15,-2-1 4-15,0-2 4 16,-2 0 0-16,4 0 4 15,-4-1 2-15,2 2-8 16,-3-3 3-16,0-2 3 16,3 3-1-16,0 4 5 15,3 0-1-15,-3 2-8 16,0 0 3-16,-1 1-2 16,-2 0-3-16,1 0 2 15,2 0-1-15,0-2-7 16,3 2 5-16,-2-4-2 15,-2 3 3-15,-2-1 1 16,0 0-7-16,-2-1 5 16,0 2-1-16,4-3 2 15,-1 2 4-15,8-2-6 16,-2 2-1-16,-2 0 1 0,2 2-2 16,-3 0-2-16,4 0 5 15,1 3-5-15,-3-3 2 16,3 3-2-16,-2 1-1 15,2-2-1-15,3 1 2 16,-1 1 0-16,-4 0 0 16,0 1 3-16,-1-1-6 15,-1-1-1-15,7 1 3 0,-3 0-1 16,0 0 8-16,-1-1-1 16,-3-2-7-16,3-1 2 15,-4 2 0-15,1 1 1 16,2-1 2-16,2 4-2 15,-2-2-4-15,3 0-1 16,-2 1 1-16,1-2-6 16,2 1-9-16,-4-2-88 15,-1 2-57-15,-20 0 97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20:44:53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20521 13919 167 0,'0'1'80'16,"5"1"-9"-16,-5-5-16 15,0 0 17-15,-4-1 45 16,-6 0 8-16,6 3 21 16,-6 0-1-16,1 3-10 15,6 2-8-15,-3 0-46 16,5 0-17-16,1 0-35 16,-4-1-12-16,4-3-4 15,3 2 0-15,-3-2 4 16,3 0 4-16,-3 1 3 15,-1-1-3-15,3 0 2 16,-2-1-3-16,0 1-1 16,-3 0 4-16,2 0-10 15,-3-1-2-15,5 1-3 0,3 0-6 16,-6 0-1-16,0 2 2 16,2-2-2-16,-1 0 0 15,2 0-1-15,3-1 2 16,-4-1 2-16,2-2 5 15,3-1 6-15,4 1 1 16,-1-2-3-16,-1 1 0 0,2-2-5 16,-1 2-6-16,1-2 3 15,0 1-7-15,0-2 3 16,-1 3 4-16,1-2-7 16,0-1 3-16,-1-1-2 15,-3-1-1-15,2-1 6 16,0 1-2-16,0-3 1 15,1-3-2-15,-1 3 1 16,0 1-2-16,2 3-3 16,-2 0 3-16,1-3-1 15,0-2 0-15,0-1 2 16,1 2 2-16,1 1-3 16,-1-1 5-16,-1 2-2 15,1 1-2-15,-1 0 0 16,-2 0-1-16,2-2 0 0,1 1 3 15,-2 1-3-15,3 2 2 16,-1-2-7-16,-2 3 4 16,-2 0 0-16,1 1 1 15,-2 3 6-15,0 0-7 16,0 1 1-16,-2 1-3 16,0 0 1-16,-2 0 4 15,0 1-2-15,0 0 0 16,-1 1 0-16,1-1-3 0,0 1 3 15,1 0 4-15,0 1 0 16,0-1-1-16,0-1-1 16,-1 0 0-16,0 0 0 15,0 1 0-15,0-1 6 16,0 1-6-16,1 0 6 16,-1-1-3-16,0 4-1 15,2-4 1-15,-2 0 1 16,0 1 0-16,0-2 0 15,0 2-2-15,1 0-5 16,0-1 8-16,-2 3-3 16,0-3 0-16,1 1 3 15,-2-1-7-15,2 0 5 16,0 0-1-16,0 1-4 16,2-1 5-16,-2 1-4 0,0 0 2 15,1 0 0-15,-1 0-5 16,1 0 4-16,0 0-1 15,0-1-1-15,-1 0 5 16,0 0-3-16,1 0-3 16,0 0 4-16,1 2-1 15,-2 1-2-15,1-1 5 16,0 1-3-16,1-1-5 16,-1 1 5-16,0 1-2 0,0-1 4 15,0-1 3-15,1 2-7 16,0 0 1-16,1-1-3 15,-1 3 3-15,0-2 1 16,-1 0 1-16,-1 0-1 16,2 0-2-16,-1 1 3 15,-1 1 0-15,1-1 0 16,-2 0 1-16,1 1-2 16,1 0 1-16,0 1 3 15,2-1-4-15,-1 0 2 16,-2-2 3-16,1 2-7 15,0-1 6-15,1 0-7 16,0 1-3-16,0 0 5 16,-1-1-1-16,0 4 5 15,0 2-3-15,1 2-3 16,0 0 1-16,1 2 0 0,-1-2 5 16,3 2 1-16,-2-2-5 15,2-1-1-15,-1 0-7 16,-1-2 7-16,4 1-1 15,0 1 5-15,1-2-2 16,1-1 0-16,-1 2 4 16,4-2-8-16,-5 0 4 0,4 1-4 15,0 0-5-15,-7 1 4 16,3 1 2-16,-2 1 3 16,1-1 3-16,0 1-4 15,-4-1 1-15,0-2-4 16,0 0 3-16,0-2 2 15,3 0-6-15,-4-1 6 16,2-1-5-16,2-1 3 16,-4 1 3-16,3-2-5 15,-4-2 5-15,1 1-5 16,2-1 1-16,-3 3 7 16,3 0-7-16,-1 3 6 15,0-1 4-15,0 0-10 16,1 0 6-16,0-2 0 15,0 0-6-15,-1 0 0 16,1-2 2-16,0 0-4 16,-1 1 1-16,2-1 8 0,-2 0-6 15,1-1-6-15,-2 3 9 16,-1-2-5-16,0 0 3 16,0 2 2-16,0-4-3 15,0 2 3-15,0-1-4 16,0-2 1-16,1 1-6 15,-1 1 5-15,0-2-2 16,-1 2 4-16,1-1 6 0,0 2-9 16,0 0 1-16,1 3 3 15,0 0-10-15,-1 0 10 16,-1-2 1-16,2-3-5 16,-3-1 6-16,2 0-5 15,0 1 2-15,-1 1 3 16,1-1-5-16,0 0-3 15,1-1 3-15,-2 2-6 16,1 0 6-16,1-1 4 16,-1 3-7-16,0-1 3 15,0 0-2-15,0 1 3 16,-5-4 4-16,5 0-1 16,0 0 0-16,1 0-3 15,2 5-1-15,-3-3-1 16,0-1 0-16,-3 1 1 0,2-3 1 15,1 3-1-15,0 1 5 16,0-2-5-16,2 2-1 16,-2-3 1-16,3 2-2 15,-4-1 2-15,1 1 0 16,0 2 3-16,-3-2-3 16,3-1 0-16,1 2 0 15,-1 1 2-15,3-2-2 16,1 3 0-16,-4-5-1 0,0 1-2 15,-1 0 4-15,-1-1 0 16,2 0 0-16,-2 0-1 16,3 0 0-16,-1 0 1 15,1 0 1-15,1 0-2 16,-1 2 0-16,-1-2 0 16,0 0-1-16,-1-3 2 15,0 3 0-15,2 0 3 16,0-1-4-16,0 0 1 15,0-1 2-15,-3-2-2 16,2 4 5-16,0 0 0 16,0-1-7-16,1-3 1 15,0 1-1-15,-1 0-3 16,0 0 9-16,0 2-5 16,0-1 0-16,1 2 6 15,-1-3-8-15,0-1 0 0,4 2 1 16,-3-2-3-16,2 2 2 15,1-1 5-15,-3-4-3 16,4 4 3-16,-4-3-2 16,3 4-2-16,0-1 2 15,-2-2-5-15,2 1 1 16,-1-1 5-16,3 1-2 0,-1-5 4 16,1 1 0-16,0-3-9 15,0-1 0-15,0 0 5 16,1-1 2-16,1-2 3 15,-2 3-2-15,2 1-3 16,-1 0-4-16,0 2 4 16,1-4 1-16,-2 3 1 15,2-3-4-15,0 1 0 16,-2-1 1-16,2 0 4 16,0 0-3-16,-1 1 2 15,-1 3-2-15,-1 2-9 16,0 0 14-16,-4 4-9 15,2-3 5-15,-2 2 6 16,-1 3-6-16,3-1 1 16,1-1 2-16,-1 2-4 0,-1-3 0 15,0 1 5-15,-1-1-12 16,1 1 7-16,0 1 0 16,0 0-1-16,-2-1 1 15,1 2 0-15,0-1 0 16,1 2 0-16,0-2 1 15,-2 2-2-15,3 0 2 0,-3 0-1 16,-1 0 1 0,2 0 3-16,-1 1-4 0,1 1 0 15,-1-2 1-15,1 2-1 16,-1 0-2-16,0-1 1 16,0 1-4-16,0-1-8 15,-1-2-1-15,1-1-56 16,-4-5-315-16,-8-7 275 15</inkml:trace>
  <inkml:trace contextRef="#ctx0" brushRef="#br0" timeOffset="1894.4275">20323 13864 537 0,'-3'4'206'15,"1"1"-152"-15,0-2-22 16,-1 1-7-16,2-3 6 16,-2-1 8-16,3 0 0 15,-1 0-12-15,0 0-3 16,0 0-13-16,-1 2-4 0,0-2-2 15,1 1-3-15,1 0 4 16,-2-1 4-16,2 5 15 16,-2-5 6-16,1 0 7 15,1 0-1-15,0 0-20 16,0 0-6-16,1 0-7 16,1-4-7-16,-2 1 4 15,2 2-4-15,0 0 2 16,0 1-1-16,2 0-6 15,1 0 1-15,0 1-24 16,0 1-17-16,-1-3 32 16</inkml:trace>
  <inkml:trace contextRef="#ctx0" brushRef="#br0" timeOffset="4929.176">20431 13838 377 0,'1'1'196'16,"-1"1"-9"-16,0-2-153 16,0-3-9-16,-2 3 30 15,1-1 20-15,1 1 17 16,-1 1-1-16,1-2-7 16,-1 1-9-16,1 0 2 15,-1-2-3-15,-1 2-22 16,2-2-13-16,-5-1-15 0,4 0-2 15,-5-1 1-15,1 0-2 16,2-4-7-16,-2 4-5 16,2-1-2-16,-1-1 4 15,0 1 4-15,0-1 4 16,2-2-5-16,-3-1 3 16,1 2-6-16,-1-4 0 15,-4-4 6-15,1 6-8 16,-3-5 7-16,-1 2-1 15,1 4 4-15,-3-4 3 0,1 1-2 16,1 0-1 0,0 0-4-16,0 1-4 0,1 2-2 15,2 1-2-15,0-2-5 16,3 1 3-16,-1-1 4 16,2 2-4-16,-1 0-1 15,2-1 1-15,0 4 1 16,1-4-1-16,0 2 3 15,0 0-4-15,-1 1-1 16,2 2 2-16,0 3 1 16,1-4-4-16,0 4 0 15,0 0-3-15,1-1-2 16,0 2 4-16,0-1-5 16,1 0 3-16,-1 1 0 15,0-1 2-15,1 2 4 16,-1-1-3-16,1-1 0 0,0 0-2 15,0 0-2-15,1-1 2 16,-2 1 0-16,1 0 3 16,0 0-2-16,1 0 0 15,-2 0 3-15,-2-2-6 16,2 2 1-16,-2 0 6 16,2 0-8-16,0 0 3 15,0-1 4-15,0 0-10 0,0 1 6 16,0 0 1-16,0 0-5 15,1 1 6-15,-1-2-2 16,0 0 1-16,0 0 2 16,1 1-4-16,-1 1 0 15,2 0 0-15,-1 0 1 16,-1-1 0-16,0 0 0 16,0 0 2-16,1 0-2 15,-1 0-1-15,1 1 1 16,-1 1 0-16,0-2-2 15,2 1 2-15,-2-1-1 16,1 0 0-16,2 0 2 16,-3 0-1-16,3 0 4 15,-1 0-4-15,-1-1-1 16,1-2 1-16,-1 1 0 0,0 1 0 16,0 0 2-16,-1 1-2 15,1 0 1-15,2 0 0 16,-1 0-3-16,0-1 0 15,1 1 3-15,-2-1-1 16,1 0-1-16,-1 1 2 16,1 0-3-16,0-1 2 15,-1 1 1-15,2-2 2 16,0 2-1-16,-2-1-2 0,2 0-1 16,-1 0 0-16,0-2 0 15,2 1 0-15,0-2 2 16,0 1-1-16,2 0-1 15,-1 1 1-15,2-3 3 16,-1 2-4-16,0-1 4 16,2-1 1-16,0 2-3 15,0 0 2-15,0-2-2 16,-2 2-3-16,1-2 1 16,0 0-3-16,1-3 2 15,0 3 1-15,-1-2-3 16,2-1 4-16,1 0 2 15,4 0-1-15,2-4-1 16,-1 2 1-16,9 1-4 16,-4-5 6-16,3 1-2 15,1-1 1-15,-6-3 1 0,0-1-4 16,2 2 5-16,-3-3-5 16,1 3 6-16,0-1 1 15,-3 0-1-15,-1 1 7 16,-3 3-4-16,1 1-4 15,-1 1 3-15,0 0-3 16,0 2 1-16,-1 0 1 16,-2 2 1-16,0 2-4 15,-4 0 0-15,1 2 2 0,-2 1-3 16,-1 0-5-16,-1 2 3 16,0 0 2-16,-1 0-5 15,0 1 11-15,-1-1-8 16,0 1-5-16,0-1 7 15,1 1-3-15,-2 1 0 16,2 0 7-16,-2 0-6 16,0 2 1-16,-1-2 2 15,2 1-2-15,-1-1-1 16,1-1-2-16,1 1 0 16,-2 1-3-16,2-2 6 15,-1 1 3-15,-2 1-4 16,2-3 0-16,0 1 4 0,-1 2-3 15,0-3 2-15,0 3 1 16,0-1-8-16,-1-1 4 16,1 1 2-16,0 0-2 15,-1-1 4-15,0-1-2 16,1 2-2-16,1-2-1 16,0 2-1-16,-1-1 1 0,0-1 1 15,1 0 3-15,-2 1 0 16,3-1-5-16,0 0 2 15,0 1 1-15,0-1-1 16,0 1 1-16,0-1-4 16,0 0 2-16,-1 0 1 15,1 0 4-15,0 0 0 16,0 0-4-16,0-1 1 16,0-1-1-16,0 2 1 15,-1 0 4-15,1 1-5 16,1 0 4-16,-1 0-1 15,0-1 0-15,0-1-1 16,0 0-5-16,0 0-2 16,0 1 1-16,0 0 2 15,0 0 3-15,0 0 3 16,0 0-2-16,0 0-2 16,0 0 1-16,0 0-1 0,0 0 3 15,0 1 4-15,-1-1-1 16,-1 0-1-16,1 0-1 15,0-2 4-15,1 0-3 16,-1-1 4-16,0 1-3 16,-2 1 1-16,1-1 0 15,2 1-5-15,-2-2 2 16,1-1 1-16,-1 0-6 16,-1-1 6-16,0 0 1 0,-1-2-5 15,-2-1 4-15,0-2 4 16,-2 0 0-16,4 0 4 15,-4-1 2-15,2 2-8 16,-3-3 3-16,0-2 3 16,3 3-1-16,0 4 5 15,3 0-1-15,-3 2-8 16,0 0 3-16,-1 1-2 16,-2 0-3-16,1 0 2 15,2 0-1-15,0-2-7 16,3 2 5-16,-2-4-2 15,-2 3 3-15,-2-1 1 16,0 0-7-16,-2-1 5 16,0 2-1-16,4-3 2 15,-1 2 4-15,8-2-6 16,-2 2-1-16,-2 0 1 0,2 2-2 16,-3 0-2-16,4 0 5 15,1 3-5-15,-3-3 2 16,3 3-2-16,-2 1-1 15,2-2-1-15,3 1 2 16,-1 1 0-16,-4 0 0 16,0 1 3-16,-1-1-6 15,-1-1-1-15,7 1 3 0,-3 0-1 16,0 0 8-16,-1-1-1 16,-3-2-7-16,3-1 2 15,-4 2 0-15,1 1 1 16,2-1 2-16,2 4-2 15,-2-2-4-15,3 0-1 16,-2 1 1-16,1-2-6 16,2 1-9-16,-4-2-88 15,-1 2-57-15,-20 0 97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20:44:53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20521 13919 167 0,'0'1'80'16,"5"1"-9"-16,-5-5-16 15,0 0 17-15,-4-1 45 16,-6 0 8-16,6 3 21 16,-6 0-1-16,1 3-10 15,6 2-8-15,-3 0-46 16,5 0-17-16,1 0-35 16,-4-1-12-16,4-3-4 15,3 2 0-15,-3-2 4 16,3 0 4-16,-3 1 3 15,-1-1-3-15,3 0 2 16,-2-1-3-16,0 1-1 16,-3 0 4-16,2 0-10 15,-3-1-2-15,5 1-3 0,3 0-6 16,-6 0-1-16,0 2 2 16,2-2-2-16,-1 0 0 15,2 0-1-15,3-1 2 16,-4-1 2-16,2-2 5 15,3-1 6-15,4 1 1 16,-1-2-3-16,-1 1 0 0,2-2-5 16,-1 2-6-16,1-2 3 15,0 1-7-15,0-2 3 16,-1 3 4-16,1-2-7 16,0-1 3-16,-1-1-2 15,-3-1-1-15,2-1 6 16,0 1-2-16,0-3 1 15,1-3-2-15,-1 3 1 16,0 1-2-16,2 3-3 16,-2 0 3-16,1-3-1 15,0-2 0-15,0-1 2 16,1 2 2-16,1 1-3 16,-1-1 5-16,-1 2-2 15,1 1-2-15,-1 0 0 16,-2 0-1-16,2-2 0 0,1 1 3 15,-2 1-3-15,3 2 2 16,-1-2-7-16,-2 3 4 16,-2 0 0-16,1 1 1 15,-2 3 6-15,0 0-7 16,0 1 1-16,-2 1-3 16,0 0 1-16,-2 0 4 15,0 1-2-15,0 0 0 16,-1 1 0-16,1-1-3 0,0 1 3 15,1 0 4-15,0 1 0 16,0-1-1-16,0-1-1 16,-1 0 0-16,0 0 0 15,0 1 0-15,0-1 6 16,0 1-6-16,1 0 6 16,-1-1-3-16,0 4-1 15,2-4 1-15,-2 0 1 16,0 1 0-16,0-2 0 15,0 2-2-15,1 0-5 16,0-1 8-16,-2 3-3 16,0-3 0-16,1 1 3 15,-2-1-7-15,2 0 5 16,0 0-1-16,0 1-4 16,2-1 5-16,-2 1-4 0,0 0 2 15,1 0 0-15,-1 0-5 16,1 0 4-16,0 0-1 15,0-1-1-15,-1 0 5 16,0 0-3-16,1 0-3 16,0 0 4-16,1 2-1 15,-2 1-2-15,1-1 5 16,0 1-3-16,1-1-5 16,-1 1 5-16,0 1-2 0,0-1 4 15,0-1 3-15,1 2-7 16,0 0 1-16,1-1-3 15,-1 3 3-15,0-2 1 16,-1 0 1-16,-1 0-1 16,2 0-2-16,-1 1 3 15,-1 1 0-15,1-1 0 16,-2 0 1-16,1 1-2 16,1 0 1-16,0 1 3 15,2-1-4-15,-1 0 2 16,-2-2 3-16,1 2-7 15,0-1 6-15,1 0-7 16,0 1-3-16,0 0 5 16,-1-1-1-16,0 4 5 15,0 2-3-15,1 2-3 16,0 0 1-16,1 2 0 0,-1-2 5 16,3 2 1-16,-2-2-5 15,2-1-1-15,-1 0-7 16,-1-2 7-16,4 1-1 15,0 1 5-15,1-2-2 16,1-1 0-16,-1 2 4 16,4-2-8-16,-5 0 4 0,4 1-4 15,0 0-5-15,-7 1 4 16,3 1 2-16,-2 1 3 16,1-1 3-16,0 1-4 15,-4-1 1-15,0-2-4 16,0 0 3-16,0-2 2 15,3 0-6-15,-4-1 6 16,2-1-5-16,2-1 3 16,-4 1 3-16,3-2-5 15,-4-2 5-15,1 1-5 16,2-1 1-16,-3 3 7 16,3 0-7-16,-1 3 6 15,0-1 4-15,0 0-10 16,1 0 6-16,0-2 0 15,0 0-6-15,-1 0 0 16,1-2 2-16,0 0-4 16,-1 1 1-16,2-1 8 0,-2 0-6 15,1-1-6-15,-2 3 9 16,-1-2-5-16,0 0 3 16,0 2 2-16,0-4-3 15,0 2 3-15,0-1-4 16,0-2 1-16,1 1-6 15,-1 1 5-15,0-2-2 16,-1 2 4-16,1-1 6 0,0 2-9 16,0 0 1-16,1 3 3 15,0 0-10-15,-1 0 10 16,-1-2 1-16,2-3-5 16,-3-1 6-16,2 0-5 15,0 1 2-15,-1 1 3 16,1-1-5-16,0 0-3 15,1-1 3-15,-2 2-6 16,1 0 6-16,1-1 4 16,-1 3-7-16,0-1 3 15,0 0-2-15,0 1 3 16,-5-4 4-16,5 0-1 16,0 0 0-16,1 0-3 15,2 5-1-15,-3-3-1 16,0-1 0-16,-3 1 1 0,2-3 1 15,1 3-1-15,0 1 5 16,0-2-5-16,2 2-1 16,-2-3 1-16,3 2-2 15,-4-1 2-15,1 1 0 16,0 2 3-16,-3-2-3 16,3-1 0-16,1 2 0 15,-1 1 2-15,3-2-2 16,1 3 0-16,-4-5-1 0,0 1-2 15,-1 0 4-15,-1-1 0 16,2 0 0-16,-2 0-1 16,3 0 0-16,-1 0 1 15,1 0 1-15,1 0-2 16,-1 2 0-16,-1-2 0 16,0 0-1-16,-1-3 2 15,0 3 0-15,2 0 3 16,0-1-4-16,0 0 1 15,0-1 2-15,-3-2-2 16,2 4 5-16,0 0 0 16,0-1-7-16,1-3 1 15,0 1-1-15,-1 0-3 16,0 0 9-16,0 2-5 16,0-1 0-16,1 2 6 15,-1-3-8-15,0-1 0 0,4 2 1 16,-3-2-3-16,2 2 2 15,1-1 5-15,-3-4-3 16,4 4 3-16,-4-3-2 16,3 4-2-16,0-1 2 15,-2-2-5-15,2 1 1 16,-1-1 5-16,3 1-2 0,-1-5 4 16,1 1 0-16,0-3-9 15,0-1 0-15,0 0 5 16,1-1 2-16,1-2 3 15,-2 3-2-15,2 1-3 16,-1 0-4-16,0 2 4 16,1-4 1-16,-2 3 1 15,2-3-4-15,0 1 0 16,-2-1 1-16,2 0 4 16,0 0-3-16,-1 1 2 15,-1 3-2-15,-1 2-9 16,0 0 14-16,-4 4-9 15,2-3 5-15,-2 2 6 16,-1 3-6-16,3-1 1 16,1-1 2-16,-1 2-4 0,-1-3 0 15,0 1 5-15,-1-1-12 16,1 1 7-16,0 1 0 16,0 0-1-16,-2-1 1 15,1 2 0-15,0-1 0 16,1 2 0-16,0-2 1 15,-2 2-2-15,3 0 2 0,-3 0-1 16,-1 0 1 0,2 0 3-16,-1 1-4 0,1 1 0 15,-1-2 1-15,1 2-1 16,-1 0-2-16,0-1 1 16,0 1-4-16,0-1-8 15,-1-2-1-15,1-1-56 16,-4-5-315-16,-8-7 275 15</inkml:trace>
  <inkml:trace contextRef="#ctx0" brushRef="#br0" timeOffset="1894.4275">20323 13864 537 0,'-3'4'206'15,"1"1"-152"-15,0-2-22 16,-1 1-7-16,2-3 6 16,-2-1 8-16,3 0 0 15,-1 0-12-15,0 0-3 16,0 0-13-16,-1 2-4 0,0-2-2 15,1 1-3-15,1 0 4 16,-2-1 4-16,2 5 15 16,-2-5 6-16,1 0 7 15,1 0-1-15,0 0-20 16,0 0-6-16,1 0-7 16,1-4-7-16,-2 1 4 15,2 2-4-15,0 0 2 16,0 1-1-16,2 0-6 15,1 0 1-15,0 1-24 16,0 1-17-16,-1-3 32 16</inkml:trace>
  <inkml:trace contextRef="#ctx0" brushRef="#br0" timeOffset="4929.176">20431 13838 377 0,'1'1'196'16,"-1"1"-9"-16,0-2-153 16,0-3-9-16,-2 3 30 15,1-1 20-15,1 1 17 16,-1 1-1-16,1-2-7 16,-1 1-9-16,1 0 2 15,-1-2-3-15,-1 2-22 16,2-2-13-16,-5-1-15 0,4 0-2 15,-5-1 1-15,1 0-2 16,2-4-7-16,-2 4-5 16,2-1-2-16,-1-1 4 15,0 1 4-15,0-1 4 16,2-2-5-16,-3-1 3 16,1 2-6-16,-1-4 0 15,-4-4 6-15,1 6-8 16,-3-5 7-16,-1 2-1 15,1 4 4-15,-3-4 3 0,1 1-2 16,1 0-1 0,0 0-4-16,0 1-4 0,1 2-2 15,2 1-2-15,0-2-5 16,3 1 3-16,-1-1 4 16,2 2-4-16,-1 0-1 15,2-1 1-15,0 4 1 16,1-4-1-16,0 2 3 15,0 0-4-15,-1 1-1 16,2 2 2-16,0 3 1 16,1-4-4-16,0 4 0 15,0 0-3-15,1-1-2 16,0 2 4-16,0-1-5 16,1 0 3-16,-1 1 0 15,0-1 2-15,1 2 4 16,-1-1-3-16,1-1 0 0,0 0-2 15,0 0-2-15,1-1 2 16,-2 1 0-16,1 0 3 16,0 0-2-16,1 0 0 15,-2 0 3-15,-2-2-6 16,2 2 1-16,-2 0 6 16,2 0-8-16,0 0 3 15,0-1 4-15,0 0-10 0,0 1 6 16,0 0 1-16,0 0-5 15,1 1 6-15,-1-2-2 16,0 0 1-16,0 0 2 16,1 1-4-16,-1 1 0 15,2 0 0-15,-1 0 1 16,-1-1 0-16,0 0 0 16,0 0 2-16,1 0-2 15,-1 0-1-15,1 1 1 16,-1 1 0-16,0-2-2 15,2 1 2-15,-2-1-1 16,1 0 0-16,2 0 2 16,-3 0-1-16,3 0 4 15,-1 0-4-15,-1-1-1 16,1-2 1-16,-1 1 0 0,0 1 0 16,0 0 2-16,-1 1-2 15,1 0 1-15,2 0 0 16,-1 0-3-16,0-1 0 15,1 1 3-15,-2-1-1 16,1 0-1-16,-1 1 2 16,1 0-3-16,0-1 2 15,-1 1 1-15,2-2 2 16,0 2-1-16,-2-1-2 0,2 0-1 16,-1 0 0-16,0-2 0 15,2 1 0-15,0-2 2 16,0 1-1-16,2 0-1 15,-1 1 1-15,2-3 3 16,-1 2-4-16,0-1 4 16,2-1 1-16,0 2-3 15,0 0 2-15,0-2-2 16,-2 2-3-16,1-2 1 16,0 0-3-16,1-3 2 15,0 3 1-15,-1-2-3 16,2-1 4-16,1 0 2 15,4 0-1-15,2-4-1 16,-1 2 1-16,9 1-4 16,-4-5 6-16,3 1-2 15,1-1 1-15,-6-3 1 0,0-1-4 16,2 2 5-16,-3-3-5 16,1 3 6-16,0-1 1 15,-3 0-1-15,-1 1 7 16,-3 3-4-16,1 1-4 15,-1 1 3-15,0 0-3 16,0 2 1-16,-1 0 1 16,-2 2 1-16,0 2-4 15,-4 0 0-15,1 2 2 0,-2 1-3 16,-1 0-5-16,-1 2 3 16,0 0 2-16,-1 0-5 15,0 1 11-15,-1-1-8 16,0 1-5-16,0-1 7 15,1 1-3-15,-2 1 0 16,2 0 7-16,-2 0-6 16,0 2 1-16,-1-2 2 15,2 1-2-15,-1-1-1 16,1-1-2-16,1 1 0 16,-2 1-3-16,2-2 6 15,-1 1 3-15,-2 1-4 16,2-3 0-16,0 1 4 0,-1 2-3 15,0-3 2-15,0 3 1 16,0-1-8-16,-1-1 4 16,1 1 2-16,0 0-2 15,-1-1 4-15,0-1-2 16,1 2-2-16,1-2-1 16,0 2-1-16,-1-1 1 0,0-1 1 15,1 0 3-15,-2 1 0 16,3-1-5-16,0 0 2 15,0 1 1-15,0-1-1 16,0 1 1-16,0-1-4 16,0 0 2-16,-1 0 1 15,1 0 4-15,0 0 0 16,0 0-4-16,0-1 1 16,0-1-1-16,0 2 1 15,-1 0 4-15,1 1-5 16,1 0 4-16,-1 0-1 15,0-1 0-15,0-1-1 16,0 0-5-16,0 0-2 16,0 1 1-16,0 0 2 15,0 0 3-15,0 0 3 16,0 0-2-16,0 0-2 16,0 0 1-16,0 0-1 0,0 0 3 15,0 1 4-15,-1-1-1 16,-1 0-1-16,1 0-1 15,0-2 4-15,1 0-3 16,-1-1 4-16,0 1-3 16,-2 1 1-16,1-1 0 15,2 1-5-15,-2-2 2 16,1-1 1-16,-1 0-6 16,-1-1 6-16,0 0 1 0,-1-2-5 15,-2-1 4-15,0-2 4 16,-2 0 0-16,4 0 4 15,-4-1 2-15,2 2-8 16,-3-3 3-16,0-2 3 16,3 3-1-16,0 4 5 15,3 0-1-15,-3 2-8 16,0 0 3-16,-1 1-2 16,-2 0-3-16,1 0 2 15,2 0-1-15,0-2-7 16,3 2 5-16,-2-4-2 15,-2 3 3-15,-2-1 1 16,0 0-7-16,-2-1 5 16,0 2-1-16,4-3 2 15,-1 2 4-15,8-2-6 16,-2 2-1-16,-2 0 1 0,2 2-2 16,-3 0-2-16,4 0 5 15,1 3-5-15,-3-3 2 16,3 3-2-16,-2 1-1 15,2-2-1-15,3 1 2 16,-1 1 0-16,-4 0 0 16,0 1 3-16,-1-1-6 15,-1-1-1-15,7 1 3 0,-3 0-1 16,0 0 8-16,-1-1-1 16,-3-2-7-16,3-1 2 15,-4 2 0-15,1 1 1 16,2-1 2-16,2 4-2 15,-2-2-4-15,3 0-1 16,-2 1 1-16,1-2-6 16,2 1-9-16,-4-2-88 15,-1 2-57-15,-20 0 97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20:44:53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20521 13919 167 0,'0'1'80'16,"5"1"-9"-16,-5-5-16 15,0 0 17-15,-4-1 45 16,-6 0 8-16,6 3 21 16,-6 0-1-16,1 3-10 15,6 2-8-15,-3 0-46 16,5 0-17-16,1 0-35 16,-4-1-12-16,4-3-4 15,3 2 0-15,-3-2 4 16,3 0 4-16,-3 1 3 15,-1-1-3-15,3 0 2 16,-2-1-3-16,0 1-1 16,-3 0 4-16,2 0-10 15,-3-1-2-15,5 1-3 0,3 0-6 16,-6 0-1-16,0 2 2 16,2-2-2-16,-1 0 0 15,2 0-1-15,3-1 2 16,-4-1 2-16,2-2 5 15,3-1 6-15,4 1 1 16,-1-2-3-16,-1 1 0 0,2-2-5 16,-1 2-6-16,1-2 3 15,0 1-7-15,0-2 3 16,-1 3 4-16,1-2-7 16,0-1 3-16,-1-1-2 15,-3-1-1-15,2-1 6 16,0 1-2-16,0-3 1 15,1-3-2-15,-1 3 1 16,0 1-2-16,2 3-3 16,-2 0 3-16,1-3-1 15,0-2 0-15,0-1 2 16,1 2 2-16,1 1-3 16,-1-1 5-16,-1 2-2 15,1 1-2-15,-1 0 0 16,-2 0-1-16,2-2 0 0,1 1 3 15,-2 1-3-15,3 2 2 16,-1-2-7-16,-2 3 4 16,-2 0 0-16,1 1 1 15,-2 3 6-15,0 0-7 16,0 1 1-16,-2 1-3 16,0 0 1-16,-2 0 4 15,0 1-2-15,0 0 0 16,-1 1 0-16,1-1-3 0,0 1 3 15,1 0 4-15,0 1 0 16,0-1-1-16,0-1-1 16,-1 0 0-16,0 0 0 15,0 1 0-15,0-1 6 16,0 1-6-16,1 0 6 16,-1-1-3-16,0 4-1 15,2-4 1-15,-2 0 1 16,0 1 0-16,0-2 0 15,0 2-2-15,1 0-5 16,0-1 8-16,-2 3-3 16,0-3 0-16,1 1 3 15,-2-1-7-15,2 0 5 16,0 0-1-16,0 1-4 16,2-1 5-16,-2 1-4 0,0 0 2 15,1 0 0-15,-1 0-5 16,1 0 4-16,0 0-1 15,0-1-1-15,-1 0 5 16,0 0-3-16,1 0-3 16,0 0 4-16,1 2-1 15,-2 1-2-15,1-1 5 16,0 1-3-16,1-1-5 16,-1 1 5-16,0 1-2 0,0-1 4 15,0-1 3-15,1 2-7 16,0 0 1-16,1-1-3 15,-1 3 3-15,0-2 1 16,-1 0 1-16,-1 0-1 16,2 0-2-16,-1 1 3 15,-1 1 0-15,1-1 0 16,-2 0 1-16,1 1-2 16,1 0 1-16,0 1 3 15,2-1-4-15,-1 0 2 16,-2-2 3-16,1 2-7 15,0-1 6-15,1 0-7 16,0 1-3-16,0 0 5 16,-1-1-1-16,0 4 5 15,0 2-3-15,1 2-3 16,0 0 1-16,1 2 0 0,-1-2 5 16,3 2 1-16,-2-2-5 15,2-1-1-15,-1 0-7 16,-1-2 7-16,4 1-1 15,0 1 5-15,1-2-2 16,1-1 0-16,-1 2 4 16,4-2-8-16,-5 0 4 0,4 1-4 15,0 0-5-15,-7 1 4 16,3 1 2-16,-2 1 3 16,1-1 3-16,0 1-4 15,-4-1 1-15,0-2-4 16,0 0 3-16,0-2 2 15,3 0-6-15,-4-1 6 16,2-1-5-16,2-1 3 16,-4 1 3-16,3-2-5 15,-4-2 5-15,1 1-5 16,2-1 1-16,-3 3 7 16,3 0-7-16,-1 3 6 15,0-1 4-15,0 0-10 16,1 0 6-16,0-2 0 15,0 0-6-15,-1 0 0 16,1-2 2-16,0 0-4 16,-1 1 1-16,2-1 8 0,-2 0-6 15,1-1-6-15,-2 3 9 16,-1-2-5-16,0 0 3 16,0 2 2-16,0-4-3 15,0 2 3-15,0-1-4 16,0-2 1-16,1 1-6 15,-1 1 5-15,0-2-2 16,-1 2 4-16,1-1 6 0,0 2-9 16,0 0 1-16,1 3 3 15,0 0-10-15,-1 0 10 16,-1-2 1-16,2-3-5 16,-3-1 6-16,2 0-5 15,0 1 2-15,-1 1 3 16,1-1-5-16,0 0-3 15,1-1 3-15,-2 2-6 16,1 0 6-16,1-1 4 16,-1 3-7-16,0-1 3 15,0 0-2-15,0 1 3 16,-5-4 4-16,5 0-1 16,0 0 0-16,1 0-3 15,2 5-1-15,-3-3-1 16,0-1 0-16,-3 1 1 0,2-3 1 15,1 3-1-15,0 1 5 16,0-2-5-16,2 2-1 16,-2-3 1-16,3 2-2 15,-4-1 2-15,1 1 0 16,0 2 3-16,-3-2-3 16,3-1 0-16,1 2 0 15,-1 1 2-15,3-2-2 16,1 3 0-16,-4-5-1 0,0 1-2 15,-1 0 4-15,-1-1 0 16,2 0 0-16,-2 0-1 16,3 0 0-16,-1 0 1 15,1 0 1-15,1 0-2 16,-1 2 0-16,-1-2 0 16,0 0-1-16,-1-3 2 15,0 3 0-15,2 0 3 16,0-1-4-16,0 0 1 15,0-1 2-15,-3-2-2 16,2 4 5-16,0 0 0 16,0-1-7-16,1-3 1 15,0 1-1-15,-1 0-3 16,0 0 9-16,0 2-5 16,0-1 0-16,1 2 6 15,-1-3-8-15,0-1 0 0,4 2 1 16,-3-2-3-16,2 2 2 15,1-1 5-15,-3-4-3 16,4 4 3-16,-4-3-2 16,3 4-2-16,0-1 2 15,-2-2-5-15,2 1 1 16,-1-1 5-16,3 1-2 0,-1-5 4 16,1 1 0-16,0-3-9 15,0-1 0-15,0 0 5 16,1-1 2-16,1-2 3 15,-2 3-2-15,2 1-3 16,-1 0-4-16,0 2 4 16,1-4 1-16,-2 3 1 15,2-3-4-15,0 1 0 16,-2-1 1-16,2 0 4 16,0 0-3-16,-1 1 2 15,-1 3-2-15,-1 2-9 16,0 0 14-16,-4 4-9 15,2-3 5-15,-2 2 6 16,-1 3-6-16,3-1 1 16,1-1 2-16,-1 2-4 0,-1-3 0 15,0 1 5-15,-1-1-12 16,1 1 7-16,0 1 0 16,0 0-1-16,-2-1 1 15,1 2 0-15,0-1 0 16,1 2 0-16,0-2 1 15,-2 2-2-15,3 0 2 0,-3 0-1 16,-1 0 1 0,2 0 3-16,-1 1-4 0,1 1 0 15,-1-2 1-15,1 2-1 16,-1 0-2-16,0-1 1 16,0 1-4-16,0-1-8 15,-1-2-1-15,1-1-56 16,-4-5-315-16,-8-7 275 15</inkml:trace>
  <inkml:trace contextRef="#ctx0" brushRef="#br0" timeOffset="1894.4275">20323 13864 537 0,'-3'4'206'15,"1"1"-152"-15,0-2-22 16,-1 1-7-16,2-3 6 16,-2-1 8-16,3 0 0 15,-1 0-12-15,0 0-3 16,0 0-13-16,-1 2-4 0,0-2-2 15,1 1-3-15,1 0 4 16,-2-1 4-16,2 5 15 16,-2-5 6-16,1 0 7 15,1 0-1-15,0 0-20 16,0 0-6-16,1 0-7 16,1-4-7-16,-2 1 4 15,2 2-4-15,0 0 2 16,0 1-1-16,2 0-6 15,1 0 1-15,0 1-24 16,0 1-17-16,-1-3 32 16</inkml:trace>
  <inkml:trace contextRef="#ctx0" brushRef="#br0" timeOffset="4929.176">20431 13838 377 0,'1'1'196'16,"-1"1"-9"-16,0-2-153 16,0-3-9-16,-2 3 30 15,1-1 20-15,1 1 17 16,-1 1-1-16,1-2-7 16,-1 1-9-16,1 0 2 15,-1-2-3-15,-1 2-22 16,2-2-13-16,-5-1-15 0,4 0-2 15,-5-1 1-15,1 0-2 16,2-4-7-16,-2 4-5 16,2-1-2-16,-1-1 4 15,0 1 4-15,0-1 4 16,2-2-5-16,-3-1 3 16,1 2-6-16,-1-4 0 15,-4-4 6-15,1 6-8 16,-3-5 7-16,-1 2-1 15,1 4 4-15,-3-4 3 0,1 1-2 16,1 0-1 0,0 0-4-16,0 1-4 0,1 2-2 15,2 1-2-15,0-2-5 16,3 1 3-16,-1-1 4 16,2 2-4-16,-1 0-1 15,2-1 1-15,0 4 1 16,1-4-1-16,0 2 3 15,0 0-4-15,-1 1-1 16,2 2 2-16,0 3 1 16,1-4-4-16,0 4 0 15,0 0-3-15,1-1-2 16,0 2 4-16,0-1-5 16,1 0 3-16,-1 1 0 15,0-1 2-15,1 2 4 16,-1-1-3-16,1-1 0 0,0 0-2 15,0 0-2-15,1-1 2 16,-2 1 0-16,1 0 3 16,0 0-2-16,1 0 0 15,-2 0 3-15,-2-2-6 16,2 2 1-16,-2 0 6 16,2 0-8-16,0 0 3 15,0-1 4-15,0 0-10 0,0 1 6 16,0 0 1-16,0 0-5 15,1 1 6-15,-1-2-2 16,0 0 1-16,0 0 2 16,1 1-4-16,-1 1 0 15,2 0 0-15,-1 0 1 16,-1-1 0-16,0 0 0 16,0 0 2-16,1 0-2 15,-1 0-1-15,1 1 1 16,-1 1 0-16,0-2-2 15,2 1 2-15,-2-1-1 16,1 0 0-16,2 0 2 16,-3 0-1-16,3 0 4 15,-1 0-4-15,-1-1-1 16,1-2 1-16,-1 1 0 0,0 1 0 16,0 0 2-16,-1 1-2 15,1 0 1-15,2 0 0 16,-1 0-3-16,0-1 0 15,1 1 3-15,-2-1-1 16,1 0-1-16,-1 1 2 16,1 0-3-16,0-1 2 15,-1 1 1-15,2-2 2 16,0 2-1-16,-2-1-2 0,2 0-1 16,-1 0 0-16,0-2 0 15,2 1 0-15,0-2 2 16,0 1-1-16,2 0-1 15,-1 1 1-15,2-3 3 16,-1 2-4-16,0-1 4 16,2-1 1-16,0 2-3 15,0 0 2-15,0-2-2 16,-2 2-3-16,1-2 1 16,0 0-3-16,1-3 2 15,0 3 1-15,-1-2-3 16,2-1 4-16,1 0 2 15,4 0-1-15,2-4-1 16,-1 2 1-16,9 1-4 16,-4-5 6-16,3 1-2 15,1-1 1-15,-6-3 1 0,0-1-4 16,2 2 5-16,-3-3-5 16,1 3 6-16,0-1 1 15,-3 0-1-15,-1 1 7 16,-3 3-4-16,1 1-4 15,-1 1 3-15,0 0-3 16,0 2 1-16,-1 0 1 16,-2 2 1-16,0 2-4 15,-4 0 0-15,1 2 2 0,-2 1-3 16,-1 0-5-16,-1 2 3 16,0 0 2-16,-1 0-5 15,0 1 11-15,-1-1-8 16,0 1-5-16,0-1 7 15,1 1-3-15,-2 1 0 16,2 0 7-16,-2 0-6 16,0 2 1-16,-1-2 2 15,2 1-2-15,-1-1-1 16,1-1-2-16,1 1 0 16,-2 1-3-16,2-2 6 15,-1 1 3-15,-2 1-4 16,2-3 0-16,0 1 4 0,-1 2-3 15,0-3 2-15,0 3 1 16,0-1-8-16,-1-1 4 16,1 1 2-16,0 0-2 15,-1-1 4-15,0-1-2 16,1 2-2-16,1-2-1 16,0 2-1-16,-1-1 1 0,0-1 1 15,1 0 3-15,-2 1 0 16,3-1-5-16,0 0 2 15,0 1 1-15,0-1-1 16,0 1 1-16,0-1-4 16,0 0 2-16,-1 0 1 15,1 0 4-15,0 0 0 16,0 0-4-16,0-1 1 16,0-1-1-16,0 2 1 15,-1 0 4-15,1 1-5 16,1 0 4-16,-1 0-1 15,0-1 0-15,0-1-1 16,0 0-5-16,0 0-2 16,0 1 1-16,0 0 2 15,0 0 3-15,0 0 3 16,0 0-2-16,0 0-2 16,0 0 1-16,0 0-1 0,0 0 3 15,0 1 4-15,-1-1-1 16,-1 0-1-16,1 0-1 15,0-2 4-15,1 0-3 16,-1-1 4-16,0 1-3 16,-2 1 1-16,1-1 0 15,2 1-5-15,-2-2 2 16,1-1 1-16,-1 0-6 16,-1-1 6-16,0 0 1 0,-1-2-5 15,-2-1 4-15,0-2 4 16,-2 0 0-16,4 0 4 15,-4-1 2-15,2 2-8 16,-3-3 3-16,0-2 3 16,3 3-1-16,0 4 5 15,3 0-1-15,-3 2-8 16,0 0 3-16,-1 1-2 16,-2 0-3-16,1 0 2 15,2 0-1-15,0-2-7 16,3 2 5-16,-2-4-2 15,-2 3 3-15,-2-1 1 16,0 0-7-16,-2-1 5 16,0 2-1-16,4-3 2 15,-1 2 4-15,8-2-6 16,-2 2-1-16,-2 0 1 0,2 2-2 16,-3 0-2-16,4 0 5 15,1 3-5-15,-3-3 2 16,3 3-2-16,-2 1-1 15,2-2-1-15,3 1 2 16,-1 1 0-16,-4 0 0 16,0 1 3-16,-1-1-6 15,-1-1-1-15,7 1 3 0,-3 0-1 16,0 0 8-16,-1-1-1 16,-3-2-7-16,3-1 2 15,-4 2 0-15,1 1 1 16,2-1 2-16,2 4-2 15,-2-2-4-15,3 0-1 16,-2 1 1-16,1-2-6 16,2 1-9-16,-4-2-88 15,-1 2-57-15,-20 0 97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20:44:53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20521 13919 167 0,'0'1'80'16,"5"1"-9"-16,-5-5-16 15,0 0 17-15,-4-1 45 16,-6 0 8-16,6 3 21 16,-6 0-1-16,1 3-10 15,6 2-8-15,-3 0-46 16,5 0-17-16,1 0-35 16,-4-1-12-16,4-3-4 15,3 2 0-15,-3-2 4 16,3 0 4-16,-3 1 3 15,-1-1-3-15,3 0 2 16,-2-1-3-16,0 1-1 16,-3 0 4-16,2 0-10 15,-3-1-2-15,5 1-3 0,3 0-6 16,-6 0-1-16,0 2 2 16,2-2-2-16,-1 0 0 15,2 0-1-15,3-1 2 16,-4-1 2-16,2-2 5 15,3-1 6-15,4 1 1 16,-1-2-3-16,-1 1 0 0,2-2-5 16,-1 2-6-16,1-2 3 15,0 1-7-15,0-2 3 16,-1 3 4-16,1-2-7 16,0-1 3-16,-1-1-2 15,-3-1-1-15,2-1 6 16,0 1-2-16,0-3 1 15,1-3-2-15,-1 3 1 16,0 1-2-16,2 3-3 16,-2 0 3-16,1-3-1 15,0-2 0-15,0-1 2 16,1 2 2-16,1 1-3 16,-1-1 5-16,-1 2-2 15,1 1-2-15,-1 0 0 16,-2 0-1-16,2-2 0 0,1 1 3 15,-2 1-3-15,3 2 2 16,-1-2-7-16,-2 3 4 16,-2 0 0-16,1 1 1 15,-2 3 6-15,0 0-7 16,0 1 1-16,-2 1-3 16,0 0 1-16,-2 0 4 15,0 1-2-15,0 0 0 16,-1 1 0-16,1-1-3 0,0 1 3 15,1 0 4-15,0 1 0 16,0-1-1-16,0-1-1 16,-1 0 0-16,0 0 0 15,0 1 0-15,0-1 6 16,0 1-6-16,1 0 6 16,-1-1-3-16,0 4-1 15,2-4 1-15,-2 0 1 16,0 1 0-16,0-2 0 15,0 2-2-15,1 0-5 16,0-1 8-16,-2 3-3 16,0-3 0-16,1 1 3 15,-2-1-7-15,2 0 5 16,0 0-1-16,0 1-4 16,2-1 5-16,-2 1-4 0,0 0 2 15,1 0 0-15,-1 0-5 16,1 0 4-16,0 0-1 15,0-1-1-15,-1 0 5 16,0 0-3-16,1 0-3 16,0 0 4-16,1 2-1 15,-2 1-2-15,1-1 5 16,0 1-3-16,1-1-5 16,-1 1 5-16,0 1-2 0,0-1 4 15,0-1 3-15,1 2-7 16,0 0 1-16,1-1-3 15,-1 3 3-15,0-2 1 16,-1 0 1-16,-1 0-1 16,2 0-2-16,-1 1 3 15,-1 1 0-15,1-1 0 16,-2 0 1-16,1 1-2 16,1 0 1-16,0 1 3 15,2-1-4-15,-1 0 2 16,-2-2 3-16,1 2-7 15,0-1 6-15,1 0-7 16,0 1-3-16,0 0 5 16,-1-1-1-16,0 4 5 15,0 2-3-15,1 2-3 16,0 0 1-16,1 2 0 0,-1-2 5 16,3 2 1-16,-2-2-5 15,2-1-1-15,-1 0-7 16,-1-2 7-16,4 1-1 15,0 1 5-15,1-2-2 16,1-1 0-16,-1 2 4 16,4-2-8-16,-5 0 4 0,4 1-4 15,0 0-5-15,-7 1 4 16,3 1 2-16,-2 1 3 16,1-1 3-16,0 1-4 15,-4-1 1-15,0-2-4 16,0 0 3-16,0-2 2 15,3 0-6-15,-4-1 6 16,2-1-5-16,2-1 3 16,-4 1 3-16,3-2-5 15,-4-2 5-15,1 1-5 16,2-1 1-16,-3 3 7 16,3 0-7-16,-1 3 6 15,0-1 4-15,0 0-10 16,1 0 6-16,0-2 0 15,0 0-6-15,-1 0 0 16,1-2 2-16,0 0-4 16,-1 1 1-16,2-1 8 0,-2 0-6 15,1-1-6-15,-2 3 9 16,-1-2-5-16,0 0 3 16,0 2 2-16,0-4-3 15,0 2 3-15,0-1-4 16,0-2 1-16,1 1-6 15,-1 1 5-15,0-2-2 16,-1 2 4-16,1-1 6 0,0 2-9 16,0 0 1-16,1 3 3 15,0 0-10-15,-1 0 10 16,-1-2 1-16,2-3-5 16,-3-1 6-16,2 0-5 15,0 1 2-15,-1 1 3 16,1-1-5-16,0 0-3 15,1-1 3-15,-2 2-6 16,1 0 6-16,1-1 4 16,-1 3-7-16,0-1 3 15,0 0-2-15,0 1 3 16,-5-4 4-16,5 0-1 16,0 0 0-16,1 0-3 15,2 5-1-15,-3-3-1 16,0-1 0-16,-3 1 1 0,2-3 1 15,1 3-1-15,0 1 5 16,0-2-5-16,2 2-1 16,-2-3 1-16,3 2-2 15,-4-1 2-15,1 1 0 16,0 2 3-16,-3-2-3 16,3-1 0-16,1 2 0 15,-1 1 2-15,3-2-2 16,1 3 0-16,-4-5-1 0,0 1-2 15,-1 0 4-15,-1-1 0 16,2 0 0-16,-2 0-1 16,3 0 0-16,-1 0 1 15,1 0 1-15,1 0-2 16,-1 2 0-16,-1-2 0 16,0 0-1-16,-1-3 2 15,0 3 0-15,2 0 3 16,0-1-4-16,0 0 1 15,0-1 2-15,-3-2-2 16,2 4 5-16,0 0 0 16,0-1-7-16,1-3 1 15,0 1-1-15,-1 0-3 16,0 0 9-16,0 2-5 16,0-1 0-16,1 2 6 15,-1-3-8-15,0-1 0 0,4 2 1 16,-3-2-3-16,2 2 2 15,1-1 5-15,-3-4-3 16,4 4 3-16,-4-3-2 16,3 4-2-16,0-1 2 15,-2-2-5-15,2 1 1 16,-1-1 5-16,3 1-2 0,-1-5 4 16,1 1 0-16,0-3-9 15,0-1 0-15,0 0 5 16,1-1 2-16,1-2 3 15,-2 3-2-15,2 1-3 16,-1 0-4-16,0 2 4 16,1-4 1-16,-2 3 1 15,2-3-4-15,0 1 0 16,-2-1 1-16,2 0 4 16,0 0-3-16,-1 1 2 15,-1 3-2-15,-1 2-9 16,0 0 14-16,-4 4-9 15,2-3 5-15,-2 2 6 16,-1 3-6-16,3-1 1 16,1-1 2-16,-1 2-4 0,-1-3 0 15,0 1 5-15,-1-1-12 16,1 1 7-16,0 1 0 16,0 0-1-16,-2-1 1 15,1 2 0-15,0-1 0 16,1 2 0-16,0-2 1 15,-2 2-2-15,3 0 2 0,-3 0-1 16,-1 0 1 0,2 0 3-16,-1 1-4 0,1 1 0 15,-1-2 1-15,1 2-1 16,-1 0-2-16,0-1 1 16,0 1-4-16,0-1-8 15,-1-2-1-15,1-1-56 16,-4-5-315-16,-8-7 275 15</inkml:trace>
  <inkml:trace contextRef="#ctx0" brushRef="#br0" timeOffset="1894.4275">20323 13864 537 0,'-3'4'206'15,"1"1"-152"-15,0-2-22 16,-1 1-7-16,2-3 6 16,-2-1 8-16,3 0 0 15,-1 0-12-15,0 0-3 16,0 0-13-16,-1 2-4 0,0-2-2 15,1 1-3-15,1 0 4 16,-2-1 4-16,2 5 15 16,-2-5 6-16,1 0 7 15,1 0-1-15,0 0-20 16,0 0-6-16,1 0-7 16,1-4-7-16,-2 1 4 15,2 2-4-15,0 0 2 16,0 1-1-16,2 0-6 15,1 0 1-15,0 1-24 16,0 1-17-16,-1-3 32 16</inkml:trace>
  <inkml:trace contextRef="#ctx0" brushRef="#br0" timeOffset="4929.176">20431 13838 377 0,'1'1'196'16,"-1"1"-9"-16,0-2-153 16,0-3-9-16,-2 3 30 15,1-1 20-15,1 1 17 16,-1 1-1-16,1-2-7 16,-1 1-9-16,1 0 2 15,-1-2-3-15,-1 2-22 16,2-2-13-16,-5-1-15 0,4 0-2 15,-5-1 1-15,1 0-2 16,2-4-7-16,-2 4-5 16,2-1-2-16,-1-1 4 15,0 1 4-15,0-1 4 16,2-2-5-16,-3-1 3 16,1 2-6-16,-1-4 0 15,-4-4 6-15,1 6-8 16,-3-5 7-16,-1 2-1 15,1 4 4-15,-3-4 3 0,1 1-2 16,1 0-1 0,0 0-4-16,0 1-4 0,1 2-2 15,2 1-2-15,0-2-5 16,3 1 3-16,-1-1 4 16,2 2-4-16,-1 0-1 15,2-1 1-15,0 4 1 16,1-4-1-16,0 2 3 15,0 0-4-15,-1 1-1 16,2 2 2-16,0 3 1 16,1-4-4-16,0 4 0 15,0 0-3-15,1-1-2 16,0 2 4-16,0-1-5 16,1 0 3-16,-1 1 0 15,0-1 2-15,1 2 4 16,-1-1-3-16,1-1 0 0,0 0-2 15,0 0-2-15,1-1 2 16,-2 1 0-16,1 0 3 16,0 0-2-16,1 0 0 15,-2 0 3-15,-2-2-6 16,2 2 1-16,-2 0 6 16,2 0-8-16,0 0 3 15,0-1 4-15,0 0-10 0,0 1 6 16,0 0 1-16,0 0-5 15,1 1 6-15,-1-2-2 16,0 0 1-16,0 0 2 16,1 1-4-16,-1 1 0 15,2 0 0-15,-1 0 1 16,-1-1 0-16,0 0 0 16,0 0 2-16,1 0-2 15,-1 0-1-15,1 1 1 16,-1 1 0-16,0-2-2 15,2 1 2-15,-2-1-1 16,1 0 0-16,2 0 2 16,-3 0-1-16,3 0 4 15,-1 0-4-15,-1-1-1 16,1-2 1-16,-1 1 0 0,0 1 0 16,0 0 2-16,-1 1-2 15,1 0 1-15,2 0 0 16,-1 0-3-16,0-1 0 15,1 1 3-15,-2-1-1 16,1 0-1-16,-1 1 2 16,1 0-3-16,0-1 2 15,-1 1 1-15,2-2 2 16,0 2-1-16,-2-1-2 0,2 0-1 16,-1 0 0-16,0-2 0 15,2 1 0-15,0-2 2 16,0 1-1-16,2 0-1 15,-1 1 1-15,2-3 3 16,-1 2-4-16,0-1 4 16,2-1 1-16,0 2-3 15,0 0 2-15,0-2-2 16,-2 2-3-16,1-2 1 16,0 0-3-16,1-3 2 15,0 3 1-15,-1-2-3 16,2-1 4-16,1 0 2 15,4 0-1-15,2-4-1 16,-1 2 1-16,9 1-4 16,-4-5 6-16,3 1-2 15,1-1 1-15,-6-3 1 0,0-1-4 16,2 2 5-16,-3-3-5 16,1 3 6-16,0-1 1 15,-3 0-1-15,-1 1 7 16,-3 3-4-16,1 1-4 15,-1 1 3-15,0 0-3 16,0 2 1-16,-1 0 1 16,-2 2 1-16,0 2-4 15,-4 0 0-15,1 2 2 0,-2 1-3 16,-1 0-5-16,-1 2 3 16,0 0 2-16,-1 0-5 15,0 1 11-15,-1-1-8 16,0 1-5-16,0-1 7 15,1 1-3-15,-2 1 0 16,2 0 7-16,-2 0-6 16,0 2 1-16,-1-2 2 15,2 1-2-15,-1-1-1 16,1-1-2-16,1 1 0 16,-2 1-3-16,2-2 6 15,-1 1 3-15,-2 1-4 16,2-3 0-16,0 1 4 0,-1 2-3 15,0-3 2-15,0 3 1 16,0-1-8-16,-1-1 4 16,1 1 2-16,0 0-2 15,-1-1 4-15,0-1-2 16,1 2-2-16,1-2-1 16,0 2-1-16,-1-1 1 0,0-1 1 15,1 0 3-15,-2 1 0 16,3-1-5-16,0 0 2 15,0 1 1-15,0-1-1 16,0 1 1-16,0-1-4 16,0 0 2-16,-1 0 1 15,1 0 4-15,0 0 0 16,0 0-4-16,0-1 1 16,0-1-1-16,0 2 1 15,-1 0 4-15,1 1-5 16,1 0 4-16,-1 0-1 15,0-1 0-15,0-1-1 16,0 0-5-16,0 0-2 16,0 1 1-16,0 0 2 15,0 0 3-15,0 0 3 16,0 0-2-16,0 0-2 16,0 0 1-16,0 0-1 0,0 0 3 15,0 1 4-15,-1-1-1 16,-1 0-1-16,1 0-1 15,0-2 4-15,1 0-3 16,-1-1 4-16,0 1-3 16,-2 1 1-16,1-1 0 15,2 1-5-15,-2-2 2 16,1-1 1-16,-1 0-6 16,-1-1 6-16,0 0 1 0,-1-2-5 15,-2-1 4-15,0-2 4 16,-2 0 0-16,4 0 4 15,-4-1 2-15,2 2-8 16,-3-3 3-16,0-2 3 16,3 3-1-16,0 4 5 15,3 0-1-15,-3 2-8 16,0 0 3-16,-1 1-2 16,-2 0-3-16,1 0 2 15,2 0-1-15,0-2-7 16,3 2 5-16,-2-4-2 15,-2 3 3-15,-2-1 1 16,0 0-7-16,-2-1 5 16,0 2-1-16,4-3 2 15,-1 2 4-15,8-2-6 16,-2 2-1-16,-2 0 1 0,2 2-2 16,-3 0-2-16,4 0 5 15,1 3-5-15,-3-3 2 16,3 3-2-16,-2 1-1 15,2-2-1-15,3 1 2 16,-1 1 0-16,-4 0 0 16,0 1 3-16,-1-1-6 15,-1-1-1-15,7 1 3 0,-3 0-1 16,0 0 8-16,-1-1-1 16,-3-2-7-16,3-1 2 15,-4 2 0-15,1 1 1 16,2-1 2-16,2 4-2 15,-2-2-4-15,3 0-1 16,-2 1 1-16,1-2-6 16,2 1-9-16,-4-2-88 15,-1 2-57-15,-20 0 97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20:44:53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20521 13919 167 0,'0'1'80'16,"5"1"-9"-16,-5-5-16 15,0 0 17-15,-4-1 45 16,-6 0 8-16,6 3 21 16,-6 0-1-16,1 3-10 15,6 2-8-15,-3 0-46 16,5 0-17-16,1 0-35 16,-4-1-12-16,4-3-4 15,3 2 0-15,-3-2 4 16,3 0 4-16,-3 1 3 15,-1-1-3-15,3 0 2 16,-2-1-3-16,0 1-1 16,-3 0 4-16,2 0-10 15,-3-1-2-15,5 1-3 0,3 0-6 16,-6 0-1-16,0 2 2 16,2-2-2-16,-1 0 0 15,2 0-1-15,3-1 2 16,-4-1 2-16,2-2 5 15,3-1 6-15,4 1 1 16,-1-2-3-16,-1 1 0 0,2-2-5 16,-1 2-6-16,1-2 3 15,0 1-7-15,0-2 3 16,-1 3 4-16,1-2-7 16,0-1 3-16,-1-1-2 15,-3-1-1-15,2-1 6 16,0 1-2-16,0-3 1 15,1-3-2-15,-1 3 1 16,0 1-2-16,2 3-3 16,-2 0 3-16,1-3-1 15,0-2 0-15,0-1 2 16,1 2 2-16,1 1-3 16,-1-1 5-16,-1 2-2 15,1 1-2-15,-1 0 0 16,-2 0-1-16,2-2 0 0,1 1 3 15,-2 1-3-15,3 2 2 16,-1-2-7-16,-2 3 4 16,-2 0 0-16,1 1 1 15,-2 3 6-15,0 0-7 16,0 1 1-16,-2 1-3 16,0 0 1-16,-2 0 4 15,0 1-2-15,0 0 0 16,-1 1 0-16,1-1-3 0,0 1 3 15,1 0 4-15,0 1 0 16,0-1-1-16,0-1-1 16,-1 0 0-16,0 0 0 15,0 1 0-15,0-1 6 16,0 1-6-16,1 0 6 16,-1-1-3-16,0 4-1 15,2-4 1-15,-2 0 1 16,0 1 0-16,0-2 0 15,0 2-2-15,1 0-5 16,0-1 8-16,-2 3-3 16,0-3 0-16,1 1 3 15,-2-1-7-15,2 0 5 16,0 0-1-16,0 1-4 16,2-1 5-16,-2 1-4 0,0 0 2 15,1 0 0-15,-1 0-5 16,1 0 4-16,0 0-1 15,0-1-1-15,-1 0 5 16,0 0-3-16,1 0-3 16,0 0 4-16,1 2-1 15,-2 1-2-15,1-1 5 16,0 1-3-16,1-1-5 16,-1 1 5-16,0 1-2 0,0-1 4 15,0-1 3-15,1 2-7 16,0 0 1-16,1-1-3 15,-1 3 3-15,0-2 1 16,-1 0 1-16,-1 0-1 16,2 0-2-16,-1 1 3 15,-1 1 0-15,1-1 0 16,-2 0 1-16,1 1-2 16,1 0 1-16,0 1 3 15,2-1-4-15,-1 0 2 16,-2-2 3-16,1 2-7 15,0-1 6-15,1 0-7 16,0 1-3-16,0 0 5 16,-1-1-1-16,0 4 5 15,0 2-3-15,1 2-3 16,0 0 1-16,1 2 0 0,-1-2 5 16,3 2 1-16,-2-2-5 15,2-1-1-15,-1 0-7 16,-1-2 7-16,4 1-1 15,0 1 5-15,1-2-2 16,1-1 0-16,-1 2 4 16,4-2-8-16,-5 0 4 0,4 1-4 15,0 0-5-15,-7 1 4 16,3 1 2-16,-2 1 3 16,1-1 3-16,0 1-4 15,-4-1 1-15,0-2-4 16,0 0 3-16,0-2 2 15,3 0-6-15,-4-1 6 16,2-1-5-16,2-1 3 16,-4 1 3-16,3-2-5 15,-4-2 5-15,1 1-5 16,2-1 1-16,-3 3 7 16,3 0-7-16,-1 3 6 15,0-1 4-15,0 0-10 16,1 0 6-16,0-2 0 15,0 0-6-15,-1 0 0 16,1-2 2-16,0 0-4 16,-1 1 1-16,2-1 8 0,-2 0-6 15,1-1-6-15,-2 3 9 16,-1-2-5-16,0 0 3 16,0 2 2-16,0-4-3 15,0 2 3-15,0-1-4 16,0-2 1-16,1 1-6 15,-1 1 5-15,0-2-2 16,-1 2 4-16,1-1 6 0,0 2-9 16,0 0 1-16,1 3 3 15,0 0-10-15,-1 0 10 16,-1-2 1-16,2-3-5 16,-3-1 6-16,2 0-5 15,0 1 2-15,-1 1 3 16,1-1-5-16,0 0-3 15,1-1 3-15,-2 2-6 16,1 0 6-16,1-1 4 16,-1 3-7-16,0-1 3 15,0 0-2-15,0 1 3 16,-5-4 4-16,5 0-1 16,0 0 0-16,1 0-3 15,2 5-1-15,-3-3-1 16,0-1 0-16,-3 1 1 0,2-3 1 15,1 3-1-15,0 1 5 16,0-2-5-16,2 2-1 16,-2-3 1-16,3 2-2 15,-4-1 2-15,1 1 0 16,0 2 3-16,-3-2-3 16,3-1 0-16,1 2 0 15,-1 1 2-15,3-2-2 16,1 3 0-16,-4-5-1 0,0 1-2 15,-1 0 4-15,-1-1 0 16,2 0 0-16,-2 0-1 16,3 0 0-16,-1 0 1 15,1 0 1-15,1 0-2 16,-1 2 0-16,-1-2 0 16,0 0-1-16,-1-3 2 15,0 3 0-15,2 0 3 16,0-1-4-16,0 0 1 15,0-1 2-15,-3-2-2 16,2 4 5-16,0 0 0 16,0-1-7-16,1-3 1 15,0 1-1-15,-1 0-3 16,0 0 9-16,0 2-5 16,0-1 0-16,1 2 6 15,-1-3-8-15,0-1 0 0,4 2 1 16,-3-2-3-16,2 2 2 15,1-1 5-15,-3-4-3 16,4 4 3-16,-4-3-2 16,3 4-2-16,0-1 2 15,-2-2-5-15,2 1 1 16,-1-1 5-16,3 1-2 0,-1-5 4 16,1 1 0-16,0-3-9 15,0-1 0-15,0 0 5 16,1-1 2-16,1-2 3 15,-2 3-2-15,2 1-3 16,-1 0-4-16,0 2 4 16,1-4 1-16,-2 3 1 15,2-3-4-15,0 1 0 16,-2-1 1-16,2 0 4 16,0 0-3-16,-1 1 2 15,-1 3-2-15,-1 2-9 16,0 0 14-16,-4 4-9 15,2-3 5-15,-2 2 6 16,-1 3-6-16,3-1 1 16,1-1 2-16,-1 2-4 0,-1-3 0 15,0 1 5-15,-1-1-12 16,1 1 7-16,0 1 0 16,0 0-1-16,-2-1 1 15,1 2 0-15,0-1 0 16,1 2 0-16,0-2 1 15,-2 2-2-15,3 0 2 0,-3 0-1 16,-1 0 1 0,2 0 3-16,-1 1-4 0,1 1 0 15,-1-2 1-15,1 2-1 16,-1 0-2-16,0-1 1 16,0 1-4-16,0-1-8 15,-1-2-1-15,1-1-56 16,-4-5-315-16,-8-7 275 15</inkml:trace>
  <inkml:trace contextRef="#ctx0" brushRef="#br0" timeOffset="1894.4275">20323 13864 537 0,'-3'4'206'15,"1"1"-152"-15,0-2-22 16,-1 1-7-16,2-3 6 16,-2-1 8-16,3 0 0 15,-1 0-12-15,0 0-3 16,0 0-13-16,-1 2-4 0,0-2-2 15,1 1-3-15,1 0 4 16,-2-1 4-16,2 5 15 16,-2-5 6-16,1 0 7 15,1 0-1-15,0 0-20 16,0 0-6-16,1 0-7 16,1-4-7-16,-2 1 4 15,2 2-4-15,0 0 2 16,0 1-1-16,2 0-6 15,1 0 1-15,0 1-24 16,0 1-17-16,-1-3 32 16</inkml:trace>
  <inkml:trace contextRef="#ctx0" brushRef="#br0" timeOffset="4929.176">20431 13838 377 0,'1'1'196'16,"-1"1"-9"-16,0-2-153 16,0-3-9-16,-2 3 30 15,1-1 20-15,1 1 17 16,-1 1-1-16,1-2-7 16,-1 1-9-16,1 0 2 15,-1-2-3-15,-1 2-22 16,2-2-13-16,-5-1-15 0,4 0-2 15,-5-1 1-15,1 0-2 16,2-4-7-16,-2 4-5 16,2-1-2-16,-1-1 4 15,0 1 4-15,0-1 4 16,2-2-5-16,-3-1 3 16,1 2-6-16,-1-4 0 15,-4-4 6-15,1 6-8 16,-3-5 7-16,-1 2-1 15,1 4 4-15,-3-4 3 0,1 1-2 16,1 0-1 0,0 0-4-16,0 1-4 0,1 2-2 15,2 1-2-15,0-2-5 16,3 1 3-16,-1-1 4 16,2 2-4-16,-1 0-1 15,2-1 1-15,0 4 1 16,1-4-1-16,0 2 3 15,0 0-4-15,-1 1-1 16,2 2 2-16,0 3 1 16,1-4-4-16,0 4 0 15,0 0-3-15,1-1-2 16,0 2 4-16,0-1-5 16,1 0 3-16,-1 1 0 15,0-1 2-15,1 2 4 16,-1-1-3-16,1-1 0 0,0 0-2 15,0 0-2-15,1-1 2 16,-2 1 0-16,1 0 3 16,0 0-2-16,1 0 0 15,-2 0 3-15,-2-2-6 16,2 2 1-16,-2 0 6 16,2 0-8-16,0 0 3 15,0-1 4-15,0 0-10 0,0 1 6 16,0 0 1-16,0 0-5 15,1 1 6-15,-1-2-2 16,0 0 1-16,0 0 2 16,1 1-4-16,-1 1 0 15,2 0 0-15,-1 0 1 16,-1-1 0-16,0 0 0 16,0 0 2-16,1 0-2 15,-1 0-1-15,1 1 1 16,-1 1 0-16,0-2-2 15,2 1 2-15,-2-1-1 16,1 0 0-16,2 0 2 16,-3 0-1-16,3 0 4 15,-1 0-4-15,-1-1-1 16,1-2 1-16,-1 1 0 0,0 1 0 16,0 0 2-16,-1 1-2 15,1 0 1-15,2 0 0 16,-1 0-3-16,0-1 0 15,1 1 3-15,-2-1-1 16,1 0-1-16,-1 1 2 16,1 0-3-16,0-1 2 15,-1 1 1-15,2-2 2 16,0 2-1-16,-2-1-2 0,2 0-1 16,-1 0 0-16,0-2 0 15,2 1 0-15,0-2 2 16,0 1-1-16,2 0-1 15,-1 1 1-15,2-3 3 16,-1 2-4-16,0-1 4 16,2-1 1-16,0 2-3 15,0 0 2-15,0-2-2 16,-2 2-3-16,1-2 1 16,0 0-3-16,1-3 2 15,0 3 1-15,-1-2-3 16,2-1 4-16,1 0 2 15,4 0-1-15,2-4-1 16,-1 2 1-16,9 1-4 16,-4-5 6-16,3 1-2 15,1-1 1-15,-6-3 1 0,0-1-4 16,2 2 5-16,-3-3-5 16,1 3 6-16,0-1 1 15,-3 0-1-15,-1 1 7 16,-3 3-4-16,1 1-4 15,-1 1 3-15,0 0-3 16,0 2 1-16,-1 0 1 16,-2 2 1-16,0 2-4 15,-4 0 0-15,1 2 2 0,-2 1-3 16,-1 0-5-16,-1 2 3 16,0 0 2-16,-1 0-5 15,0 1 11-15,-1-1-8 16,0 1-5-16,0-1 7 15,1 1-3-15,-2 1 0 16,2 0 7-16,-2 0-6 16,0 2 1-16,-1-2 2 15,2 1-2-15,-1-1-1 16,1-1-2-16,1 1 0 16,-2 1-3-16,2-2 6 15,-1 1 3-15,-2 1-4 16,2-3 0-16,0 1 4 0,-1 2-3 15,0-3 2-15,0 3 1 16,0-1-8-16,-1-1 4 16,1 1 2-16,0 0-2 15,-1-1 4-15,0-1-2 16,1 2-2-16,1-2-1 16,0 2-1-16,-1-1 1 0,0-1 1 15,1 0 3-15,-2 1 0 16,3-1-5-16,0 0 2 15,0 1 1-15,0-1-1 16,0 1 1-16,0-1-4 16,0 0 2-16,-1 0 1 15,1 0 4-15,0 0 0 16,0 0-4-16,0-1 1 16,0-1-1-16,0 2 1 15,-1 0 4-15,1 1-5 16,1 0 4-16,-1 0-1 15,0-1 0-15,0-1-1 16,0 0-5-16,0 0-2 16,0 1 1-16,0 0 2 15,0 0 3-15,0 0 3 16,0 0-2-16,0 0-2 16,0 0 1-16,0 0-1 0,0 0 3 15,0 1 4-15,-1-1-1 16,-1 0-1-16,1 0-1 15,0-2 4-15,1 0-3 16,-1-1 4-16,0 1-3 16,-2 1 1-16,1-1 0 15,2 1-5-15,-2-2 2 16,1-1 1-16,-1 0-6 16,-1-1 6-16,0 0 1 0,-1-2-5 15,-2-1 4-15,0-2 4 16,-2 0 0-16,4 0 4 15,-4-1 2-15,2 2-8 16,-3-3 3-16,0-2 3 16,3 3-1-16,0 4 5 15,3 0-1-15,-3 2-8 16,0 0 3-16,-1 1-2 16,-2 0-3-16,1 0 2 15,2 0-1-15,0-2-7 16,3 2 5-16,-2-4-2 15,-2 3 3-15,-2-1 1 16,0 0-7-16,-2-1 5 16,0 2-1-16,4-3 2 15,-1 2 4-15,8-2-6 16,-2 2-1-16,-2 0 1 0,2 2-2 16,-3 0-2-16,4 0 5 15,1 3-5-15,-3-3 2 16,3 3-2-16,-2 1-1 15,2-2-1-15,3 1 2 16,-1 1 0-16,-4 0 0 16,0 1 3-16,-1-1-6 15,-1-1-1-15,7 1 3 0,-3 0-1 16,0 0 8-16,-1-1-1 16,-3-2-7-16,3-1 2 15,-4 2 0-15,1 1 1 16,2-1 2-16,2 4-2 15,-2-2-4-15,3 0-1 16,-2 1 1-16,1-2-6 16,2 1-9-16,-4-2-88 15,-1 2-57-15,-20 0 97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453D-D21C-47E8-8539-48FB78424351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sumer_organization#United_States" TargetMode="External"/><Relationship Id="rId2" Type="http://schemas.openxmlformats.org/officeDocument/2006/relationships/hyperlink" Target="https://en.wikipedia.org/wiki/List_of_industry_trade_groups_in_the_United_Stat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3721"/>
            <a:ext cx="9144000" cy="18250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Government Price Controls: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Price Supports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920" y="3222287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Steven Suranovic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George Washington University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Political Economy Issues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6818906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Coordination Problems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 do you get a group of people with shared interests to participate in a collective action?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the self-interests of each member is large, it is easier to do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Free Rider Problem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a few people volunteer to support the collective interests, others might decide to opt out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Free riding is more likely the larger the group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Mancur O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27" y="1380086"/>
            <a:ext cx="3938336" cy="42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Political Economy Issues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643483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economic models, winners and </a:t>
            </a:r>
            <a:r>
              <a:rPr lang="en-US" dirty="0" smtClean="0">
                <a:solidFill>
                  <a:schemeClr val="bg1"/>
                </a:solidFill>
              </a:rPr>
              <a:t>losers from </a:t>
            </a:r>
            <a:r>
              <a:rPr lang="en-US" dirty="0">
                <a:solidFill>
                  <a:schemeClr val="bg1"/>
                </a:solidFill>
              </a:rPr>
              <a:t>policy actions can be classified </a:t>
            </a:r>
            <a:r>
              <a:rPr lang="en-US" dirty="0" smtClean="0">
                <a:solidFill>
                  <a:schemeClr val="bg1"/>
                </a:solidFill>
              </a:rPr>
              <a:t>into three </a:t>
            </a:r>
            <a:r>
              <a:rPr lang="en-US" dirty="0">
                <a:solidFill>
                  <a:schemeClr val="bg1"/>
                </a:solidFill>
              </a:rPr>
              <a:t>groups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Producers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relatively small-sized</a:t>
            </a:r>
            <a:r>
              <a:rPr lang="en-US" dirty="0">
                <a:solidFill>
                  <a:schemeClr val="bg1"/>
                </a:solidFill>
              </a:rPr>
              <a:t>, concentration in an industry </a:t>
            </a:r>
            <a:r>
              <a:rPr lang="en-US" dirty="0" smtClean="0">
                <a:solidFill>
                  <a:schemeClr val="bg1"/>
                </a:solidFill>
              </a:rPr>
              <a:t>may result </a:t>
            </a:r>
            <a:r>
              <a:rPr lang="en-US" dirty="0">
                <a:solidFill>
                  <a:schemeClr val="bg1"/>
                </a:solidFill>
              </a:rPr>
              <a:t>in numbers between 10-1000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Consumers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Large-sized. In </a:t>
            </a:r>
            <a:r>
              <a:rPr lang="en-US" dirty="0">
                <a:solidFill>
                  <a:schemeClr val="bg1"/>
                </a:solidFill>
              </a:rPr>
              <a:t>US the number of consumers </a:t>
            </a:r>
            <a:r>
              <a:rPr lang="en-US" dirty="0" smtClean="0">
                <a:solidFill>
                  <a:schemeClr val="bg1"/>
                </a:solidFill>
              </a:rPr>
              <a:t>is in </a:t>
            </a:r>
            <a:r>
              <a:rPr lang="en-US" dirty="0">
                <a:solidFill>
                  <a:schemeClr val="bg1"/>
                </a:solidFill>
              </a:rPr>
              <a:t>the millions </a:t>
            </a:r>
            <a:r>
              <a:rPr lang="en-US" dirty="0" smtClean="0">
                <a:solidFill>
                  <a:schemeClr val="bg1"/>
                </a:solidFill>
              </a:rPr>
              <a:t>to hundreds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smtClean="0">
                <a:solidFill>
                  <a:schemeClr val="bg1"/>
                </a:solidFill>
              </a:rPr>
              <a:t>millions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Taxpayers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Large-sized.  All </a:t>
            </a:r>
            <a:r>
              <a:rPr lang="en-US" dirty="0">
                <a:solidFill>
                  <a:schemeClr val="bg1"/>
                </a:solidFill>
              </a:rPr>
              <a:t>adults pay taxes in one form or another .. </a:t>
            </a:r>
            <a:r>
              <a:rPr lang="en-US" dirty="0" smtClean="0">
                <a:solidFill>
                  <a:schemeClr val="bg1"/>
                </a:solidFill>
              </a:rPr>
              <a:t>numbers in the </a:t>
            </a:r>
            <a:r>
              <a:rPr lang="en-US" dirty="0">
                <a:solidFill>
                  <a:schemeClr val="bg1"/>
                </a:solidFill>
              </a:rPr>
              <a:t>hundreds of millions in </a:t>
            </a:r>
            <a:r>
              <a:rPr lang="en-US" dirty="0" smtClean="0">
                <a:solidFill>
                  <a:schemeClr val="bg1"/>
                </a:solidFill>
              </a:rPr>
              <a:t>the US</a:t>
            </a:r>
          </a:p>
        </p:txBody>
      </p:sp>
    </p:spTree>
    <p:extLst>
      <p:ext uri="{BB962C8B-B14F-4D97-AF65-F5344CB8AC3E}">
        <p14:creationId xmlns:p14="http://schemas.microsoft.com/office/powerpoint/2010/main" val="15994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Constructed Numerical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5407062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a price support in the market for butter. P</a:t>
            </a:r>
            <a:r>
              <a:rPr lang="en-US" baseline="-25000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 = $1.05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Numbers used are approximately equal to real values in the butter market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Note that axes are not to scale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83" y="1242768"/>
            <a:ext cx="5198710" cy="4561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62280" y="4639680"/>
              <a:ext cx="408240" cy="50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2920" y="4628520"/>
                <a:ext cx="42732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0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Constructed Numerical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5941794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Calculate </a:t>
            </a:r>
            <a:r>
              <a:rPr lang="en-US" dirty="0" smtClean="0">
                <a:solidFill>
                  <a:schemeClr val="bg1"/>
                </a:solidFill>
              </a:rPr>
              <a:t>consumer surplus </a:t>
            </a:r>
            <a:r>
              <a:rPr lang="en-US" dirty="0" smtClean="0">
                <a:solidFill>
                  <a:schemeClr val="bg1"/>
                </a:solidFill>
              </a:rPr>
              <a:t>changes</a:t>
            </a:r>
          </a:p>
          <a:p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dirty="0">
                <a:solidFill>
                  <a:schemeClr val="bg1"/>
                </a:solidFill>
              </a:rPr>
              <a:t>CS = </a:t>
            </a:r>
            <a:r>
              <a:rPr lang="en-US" dirty="0" smtClean="0">
                <a:solidFill>
                  <a:schemeClr val="bg1"/>
                </a:solidFill>
              </a:rPr>
              <a:t>- (b + c) =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(1.05 - .90)(3,000,000) -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½(.15)(3,500,000 – 3,000,000)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= - $487,500 per week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$</a:t>
            </a:r>
            <a:r>
              <a:rPr lang="en-US" dirty="0" smtClean="0">
                <a:solidFill>
                  <a:schemeClr val="bg1"/>
                </a:solidFill>
              </a:rPr>
              <a:t>25.35 </a:t>
            </a:r>
            <a:r>
              <a:rPr lang="en-US" dirty="0" smtClean="0">
                <a:solidFill>
                  <a:schemeClr val="bg1"/>
                </a:solidFill>
              </a:rPr>
              <a:t>million per year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83" y="1242768"/>
            <a:ext cx="5198710" cy="4561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62280" y="4639680"/>
              <a:ext cx="408240" cy="50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2920" y="4628520"/>
                <a:ext cx="42732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8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Constructed Numerical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5834098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Calculate </a:t>
            </a:r>
            <a:r>
              <a:rPr lang="en-US" dirty="0" smtClean="0">
                <a:solidFill>
                  <a:schemeClr val="bg1"/>
                </a:solidFill>
              </a:rPr>
              <a:t>producer surplus </a:t>
            </a:r>
            <a:r>
              <a:rPr lang="en-US" dirty="0" smtClean="0">
                <a:solidFill>
                  <a:schemeClr val="bg1"/>
                </a:solidFill>
              </a:rPr>
              <a:t>changes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PS </a:t>
            </a:r>
            <a:r>
              <a:rPr lang="en-US" dirty="0">
                <a:solidFill>
                  <a:schemeClr val="bg1"/>
                </a:solidFill>
              </a:rPr>
              <a:t>= +</a:t>
            </a:r>
            <a:r>
              <a:rPr lang="en-US" dirty="0" smtClean="0">
                <a:solidFill>
                  <a:schemeClr val="bg1"/>
                </a:solidFill>
              </a:rPr>
              <a:t> (b + c + d) =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smtClean="0">
                <a:solidFill>
                  <a:schemeClr val="bg1"/>
                </a:solidFill>
              </a:rPr>
              <a:t> $487,500 +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½ (.15)(4,000,000 – 3,000,000)  =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+ $562,500 per week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$</a:t>
            </a:r>
            <a:r>
              <a:rPr lang="en-US" dirty="0" smtClean="0">
                <a:solidFill>
                  <a:schemeClr val="bg1"/>
                </a:solidFill>
              </a:rPr>
              <a:t>29.25 </a:t>
            </a:r>
            <a:r>
              <a:rPr lang="en-US" dirty="0" smtClean="0">
                <a:solidFill>
                  <a:schemeClr val="bg1"/>
                </a:solidFill>
              </a:rPr>
              <a:t>million per year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83" y="1242768"/>
            <a:ext cx="5198710" cy="4561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62280" y="4639680"/>
              <a:ext cx="408240" cy="50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2920" y="4628520"/>
                <a:ext cx="42732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42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Constructed Numerical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5407062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Calculate </a:t>
            </a:r>
            <a:r>
              <a:rPr lang="en-US" dirty="0" smtClean="0">
                <a:solidFill>
                  <a:schemeClr val="bg1"/>
                </a:solidFill>
              </a:rPr>
              <a:t>government revenue changes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GR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en-US" dirty="0" smtClean="0">
                <a:solidFill>
                  <a:schemeClr val="bg1"/>
                </a:solidFill>
              </a:rPr>
              <a:t>- (c + f +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+ g + j)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 = ½ (.15)(500,000) = $37,500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 +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=  (.90)(500,000)  = $450,000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Also, c + f +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= g +j = $487,500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Thus </a:t>
            </a:r>
            <a:r>
              <a:rPr lang="el-GR" dirty="0">
                <a:solidFill>
                  <a:schemeClr val="bg1"/>
                </a:solidFill>
              </a:rPr>
              <a:t>Δ</a:t>
            </a:r>
            <a:r>
              <a:rPr lang="en-US" dirty="0">
                <a:solidFill>
                  <a:schemeClr val="bg1"/>
                </a:solidFill>
              </a:rPr>
              <a:t>GR = </a:t>
            </a:r>
            <a:r>
              <a:rPr lang="en-US" dirty="0" smtClean="0">
                <a:solidFill>
                  <a:schemeClr val="bg1"/>
                </a:solidFill>
              </a:rPr>
              <a:t>- $975,000 per week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    - $</a:t>
            </a:r>
            <a:r>
              <a:rPr lang="en-US" dirty="0" smtClean="0">
                <a:solidFill>
                  <a:schemeClr val="bg1"/>
                </a:solidFill>
              </a:rPr>
              <a:t>50.7 </a:t>
            </a:r>
            <a:r>
              <a:rPr lang="en-US" dirty="0" smtClean="0">
                <a:solidFill>
                  <a:schemeClr val="bg1"/>
                </a:solidFill>
              </a:rPr>
              <a:t>million per </a:t>
            </a:r>
            <a:r>
              <a:rPr lang="en-US" dirty="0" smtClean="0">
                <a:solidFill>
                  <a:schemeClr val="bg1"/>
                </a:solidFill>
              </a:rPr>
              <a:t>year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83" y="1242768"/>
            <a:ext cx="5198710" cy="4561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62280" y="4639680"/>
              <a:ext cx="408240" cy="50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2920" y="4628520"/>
                <a:ext cx="42732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6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Constructed Numerical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5407062" cy="4351338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Market </a:t>
            </a:r>
            <a:r>
              <a:rPr lang="en-US" dirty="0" smtClean="0">
                <a:solidFill>
                  <a:schemeClr val="bg1"/>
                </a:solidFill>
              </a:rPr>
              <a:t>Welfare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CS  +  </a:t>
            </a:r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PS  +  </a:t>
            </a:r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GR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=  - 487,500 + 562,500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- 975,000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= - $900,000 per week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Or  - $46.8 million per year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83" y="1242768"/>
            <a:ext cx="5198710" cy="4561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62280" y="4639680"/>
              <a:ext cx="408240" cy="50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2920" y="4628520"/>
                <a:ext cx="42732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Constructed Numerical 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5407062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Suppose there are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25 major butter firms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200 million consumers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300 million taxpayers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Annual impact per unit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+ $1.17 million per firm per year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Concentrated Benefits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- $</a:t>
            </a:r>
            <a:r>
              <a:rPr lang="en-US" dirty="0" smtClean="0">
                <a:solidFill>
                  <a:schemeClr val="bg1"/>
                </a:solidFill>
              </a:rPr>
              <a:t>0.13 </a:t>
            </a:r>
            <a:r>
              <a:rPr lang="en-US" dirty="0" smtClean="0">
                <a:solidFill>
                  <a:schemeClr val="bg1"/>
                </a:solidFill>
              </a:rPr>
              <a:t>per </a:t>
            </a:r>
            <a:r>
              <a:rPr lang="en-US" dirty="0" smtClean="0">
                <a:solidFill>
                  <a:schemeClr val="bg1"/>
                </a:solidFill>
              </a:rPr>
              <a:t>consumer per year</a:t>
            </a:r>
            <a:endParaRPr lang="en-US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Dispersed losses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- $</a:t>
            </a:r>
            <a:r>
              <a:rPr lang="en-US" dirty="0" smtClean="0">
                <a:solidFill>
                  <a:schemeClr val="bg1"/>
                </a:solidFill>
              </a:rPr>
              <a:t>0.17 </a:t>
            </a:r>
            <a:r>
              <a:rPr lang="en-US" dirty="0" smtClean="0">
                <a:solidFill>
                  <a:schemeClr val="bg1"/>
                </a:solidFill>
              </a:rPr>
              <a:t>per year per taxpayer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Dispersed losses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883" y="1242768"/>
            <a:ext cx="5198710" cy="4561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262280" y="4639680"/>
              <a:ext cx="408240" cy="50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2920" y="4628520"/>
                <a:ext cx="42732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77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Lobbying Effects in a Democracy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643483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the US, every person has the right to petition the government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Representatives are elected to promote the interests of their constituents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Suppose a price support policy for butter is under consideration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Since the 25 Butter firms each stand to gain over $1 million dollars they can each pledge some fraction to give to the butter trade association.  The assn. can lobby representatives to support the policy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Consumers and taxpayers will never know they will be negatively affected and cannot collectivize and raise money easily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Hence,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oliticians only hear from firms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Lobbying Effects in a Democracy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643483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implication is that politicians, who open their doors for all constituents, will only hear from the industry group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Politicians will hear info that is tilted in favor of the firm interests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Policy will help the butter manufacturers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It will create jobs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Little mention will be made about the likely consumer/aggregate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means that a democracy will tend to implement economic policies that favor concentrated beneficiaries (almost always firms) (a.k.a. crony capitalism)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Types of Government Price Controls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Price Ceiling (L20) – a maximum price that can be charged for a product in a market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Price Floor (L21) – a minimum price that can be charged for a good or service in a market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Price Support (L22) – a price floor for a good in which the government purchases excess supply</a:t>
            </a:r>
          </a:p>
        </p:txBody>
      </p:sp>
    </p:spTree>
    <p:extLst>
      <p:ext uri="{BB962C8B-B14F-4D97-AF65-F5344CB8AC3E}">
        <p14:creationId xmlns:p14="http://schemas.microsoft.com/office/powerpoint/2010/main" val="37315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Lobbying Effects in a Democracy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643483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Lobbying sometimes called a Directly Unproductive Activity (DUP)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Lobbying is also called rent-seeking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References to K St in DC is to this group of trade assns. and lobby groups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DUPs do not create anything new …  instead they work to transfer money to their interest group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Oftentimes these actions result in economic inefficiencies … the overall losses exceed the gains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are some exceptions … as when lobbying promotes improvements in economic efficiency (</a:t>
            </a:r>
            <a:r>
              <a:rPr lang="en-US" dirty="0" err="1" smtClean="0">
                <a:solidFill>
                  <a:schemeClr val="bg1"/>
                </a:solidFill>
              </a:rPr>
              <a:t>e.g</a:t>
            </a:r>
            <a:r>
              <a:rPr lang="en-US" dirty="0" smtClean="0">
                <a:solidFill>
                  <a:schemeClr val="bg1"/>
                </a:solidFill>
              </a:rPr>
              <a:t> free trade promotion or environmental regulation)</a:t>
            </a:r>
          </a:p>
        </p:txBody>
      </p:sp>
    </p:spTree>
    <p:extLst>
      <p:ext uri="{BB962C8B-B14F-4D97-AF65-F5344CB8AC3E}">
        <p14:creationId xmlns:p14="http://schemas.microsoft.com/office/powerpoint/2010/main" val="3167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Lobbying Effects in a Democracy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643483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 the following Wiki pages showing trade associations and business interest groups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List </a:t>
            </a:r>
            <a:r>
              <a:rPr lang="en-US" sz="2800" dirty="0">
                <a:solidFill>
                  <a:schemeClr val="bg1"/>
                </a:solidFill>
                <a:hlinkClick r:id="rId2"/>
              </a:rPr>
              <a:t>of industry trade groups in the United States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Compare with the Wiki page showing consumer oriented interest groups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hlinkClick r:id="rId3"/>
              </a:rPr>
              <a:t>Consumer Organizations in the US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Believing Unnoticed Effects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643483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most economic policies, some of the effects will be unnoticeable which means to incorporate them, one must have faith, or believe, in the economic theory identifying them. 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Similar to the acceptance of global climate change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one person can experience GCC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Recent hurricanes, forest fires, droughts, or floods are not the scientific proof of GCC  because they only reflect variations in local climates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One needs to trust the things they’ve read, which in turn reports the findings of others.  Must trust the honest processing of info.  (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. IPCC reports for GCC)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Believing Unnoticed Effects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643483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if the unnoticed effects are not believed, or not known?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Then decisions will be made on the basis of partial facts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Inefficient, or general welfare reducing outcomes more likely to occur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Beneficiaries of inefficient outcomes (usually firms) may steer discussion of the issue to their own favor.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 E.g. say that the policy will create more jobs  ….  but do not mention the higher prices to consumers.  (</a:t>
            </a:r>
            <a:r>
              <a:rPr lang="en-US" dirty="0" err="1" smtClean="0">
                <a:solidFill>
                  <a:schemeClr val="bg1"/>
                </a:solidFill>
              </a:rPr>
              <a:t>afterall</a:t>
            </a:r>
            <a:r>
              <a:rPr lang="en-US" dirty="0" smtClean="0">
                <a:solidFill>
                  <a:schemeClr val="bg1"/>
                </a:solidFill>
              </a:rPr>
              <a:t>, consumers will not feel it)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Talk </a:t>
            </a:r>
            <a:r>
              <a:rPr lang="en-US" dirty="0" err="1" smtClean="0">
                <a:solidFill>
                  <a:schemeClr val="bg1"/>
                </a:solidFill>
              </a:rPr>
              <a:t>abt</a:t>
            </a:r>
            <a:r>
              <a:rPr lang="en-US" dirty="0" smtClean="0">
                <a:solidFill>
                  <a:schemeClr val="bg1"/>
                </a:solidFill>
              </a:rPr>
              <a:t> the benefits of newly budgeted government programs, but don’t talk much about higher taxes to pay for it.  </a:t>
            </a:r>
          </a:p>
        </p:txBody>
      </p:sp>
    </p:spTree>
    <p:extLst>
      <p:ext uri="{BB962C8B-B14F-4D97-AF65-F5344CB8AC3E}">
        <p14:creationId xmlns:p14="http://schemas.microsoft.com/office/powerpoint/2010/main" val="32752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60" y="341669"/>
            <a:ext cx="8593182" cy="60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91" y="551283"/>
            <a:ext cx="8705089" cy="57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96" y="454428"/>
            <a:ext cx="8888023" cy="61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Another Example – US Sugar Supports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643483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Consumers lose an estimated $2 - $4 billion per year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42% of Sugar subsidies go to 5% of sugar growers</a:t>
            </a:r>
          </a:p>
          <a:p>
            <a:pPr lvl="1"/>
            <a:r>
              <a:rPr lang="en-US" sz="2800" dirty="0" err="1">
                <a:solidFill>
                  <a:schemeClr val="bg1"/>
                </a:solidFill>
              </a:rPr>
              <a:t>Fanjul</a:t>
            </a:r>
            <a:r>
              <a:rPr lang="en-US" sz="2800" dirty="0">
                <a:solidFill>
                  <a:schemeClr val="bg1"/>
                </a:solidFill>
              </a:rPr>
              <a:t> (sugar) Family in Florida make sizeable campaign contributions regularly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Estimates are they make ~ $60 million in government subsidies per year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Only 61,000 jobs in the sugar industry in US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Most US Free trade agreements have sugar exceptions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US sugar price approx. twice the world price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455" y="4603806"/>
            <a:ext cx="301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These are from random internet sources circa 2015.  They should be verified </a:t>
            </a:r>
            <a:r>
              <a:rPr lang="en-US" smtClean="0">
                <a:solidFill>
                  <a:srgbClr val="FFFF00"/>
                </a:solidFill>
              </a:rPr>
              <a:t>before quoting.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Price Supports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Commonly used for Agricultural products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intention is to provide income guarantees for farmers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Farmers that plant in the spring and harvest in the fall may discover the fall price to be too low to be profitable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A price support offers a minimum price so farmers can plan more effectively – a kind of insurance policy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If there is excess supply, the government buys it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Restricted to storable products; powdered milk, cheese, grain, butter, </a:t>
            </a:r>
            <a:r>
              <a:rPr lang="en-US" sz="2400" dirty="0" err="1" smtClean="0">
                <a:solidFill>
                  <a:schemeClr val="bg1"/>
                </a:solidFill>
              </a:rPr>
              <a:t>etc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Effects of a Price Support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580113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Consider a price support for a product set at P</a:t>
            </a:r>
            <a:r>
              <a:rPr lang="en-US" baseline="-25000" dirty="0" smtClean="0">
                <a:solidFill>
                  <a:schemeClr val="bg1"/>
                </a:solidFill>
              </a:rPr>
              <a:t>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Suppose the free market price at harvest is P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At P</a:t>
            </a:r>
            <a:r>
              <a:rPr lang="en-US" baseline="-25000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, supply will be Q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 P</a:t>
            </a:r>
            <a:r>
              <a:rPr lang="en-US" baseline="-25000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, demand will be 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 P</a:t>
            </a:r>
            <a:r>
              <a:rPr lang="en-US" baseline="-25000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, excess supply is Q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– Q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846" y="1298475"/>
            <a:ext cx="5711938" cy="44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Effects of a Price Support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4" y="1242768"/>
            <a:ext cx="580113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Welfare Effects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CS =  - (b + c)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PS =  + b + c + d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GR =  - (c + d + f +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+ j + g)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MW =  </a:t>
            </a:r>
            <a:r>
              <a:rPr lang="en-US" dirty="0">
                <a:solidFill>
                  <a:schemeClr val="bg1"/>
                </a:solidFill>
              </a:rPr>
              <a:t>- (c </a:t>
            </a:r>
            <a:r>
              <a:rPr lang="en-US" dirty="0" smtClean="0">
                <a:solidFill>
                  <a:schemeClr val="bg1"/>
                </a:solidFill>
              </a:rPr>
              <a:t>+ </a:t>
            </a:r>
            <a:r>
              <a:rPr lang="en-US" dirty="0">
                <a:solidFill>
                  <a:schemeClr val="bg1"/>
                </a:solidFill>
              </a:rPr>
              <a:t>f +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+ j + g)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846" y="1298475"/>
            <a:ext cx="5711938" cy="44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Effects of a Price Support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5407062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Welfare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Consumers of the exported good lose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Producers of the exported good benefit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Taxpayers must pay the government more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net welfare effect is negative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Losses exceed the gains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846" y="1298475"/>
            <a:ext cx="5711938" cy="44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Effects of a Price Support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5407062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 that the losses to the taxpayers is exaggerated because it presumes the good is thrown away.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the government purchased good is sold later, at a price that covers the variable production costs, then </a:t>
            </a:r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GR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en-US" dirty="0" smtClean="0">
                <a:solidFill>
                  <a:schemeClr val="bg1"/>
                </a:solidFill>
              </a:rPr>
              <a:t>- (c + d + f)   and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MW =  - c - 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846" y="1274826"/>
            <a:ext cx="5711938" cy="44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Political Economy Issues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10505912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do governments often choose to implement policies that are welfare reducing?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Why implement a price support if it results in more harm than good?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implement an import tariff if it causes more harm than good?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Why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aintain strong intellectual property protections if the intended stimulus to innovation is weak or non-existent?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553" y="243208"/>
            <a:ext cx="9108454" cy="846121"/>
          </a:xfrm>
        </p:spPr>
        <p:txBody>
          <a:bodyPr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Political Economy Issues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42785" y="1242768"/>
            <a:ext cx="6818906" cy="435133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Mancur</a:t>
            </a:r>
            <a:r>
              <a:rPr lang="en-US" dirty="0">
                <a:solidFill>
                  <a:schemeClr val="bg1"/>
                </a:solidFill>
              </a:rPr>
              <a:t> Olson (1932 – 1998)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Logic of Collective Action (1965)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Collective action refers to lobbying the government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Central Result: Small-sized groups are more effective than large-sized groups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Reason is that large groups suffer from coordination problems and free-riding</a:t>
            </a:r>
          </a:p>
        </p:txBody>
      </p:sp>
      <p:pic>
        <p:nvPicPr>
          <p:cNvPr id="1026" name="Picture 2" descr="Mancur Ol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27" y="1380086"/>
            <a:ext cx="3938336" cy="42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18262</TotalTime>
  <Words>1530</Words>
  <Application>Microsoft Office PowerPoint</Application>
  <PresentationFormat>Widescreen</PresentationFormat>
  <Paragraphs>161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Government Price Controls: Price Supports</vt:lpstr>
      <vt:lpstr>Types of Government Price Controls</vt:lpstr>
      <vt:lpstr>Price Supports</vt:lpstr>
      <vt:lpstr>Effects of a Price Support</vt:lpstr>
      <vt:lpstr>Effects of a Price Support</vt:lpstr>
      <vt:lpstr>Effects of a Price Support</vt:lpstr>
      <vt:lpstr>Effects of a Price Support</vt:lpstr>
      <vt:lpstr>Political Economy Issues</vt:lpstr>
      <vt:lpstr>Political Economy Issues</vt:lpstr>
      <vt:lpstr>Political Economy Issues</vt:lpstr>
      <vt:lpstr>Political Economy Issues</vt:lpstr>
      <vt:lpstr>Constructed Numerical Example</vt:lpstr>
      <vt:lpstr>Constructed Numerical Example</vt:lpstr>
      <vt:lpstr>Constructed Numerical Example</vt:lpstr>
      <vt:lpstr>Constructed Numerical Example</vt:lpstr>
      <vt:lpstr>Constructed Numerical Example</vt:lpstr>
      <vt:lpstr>Constructed Numerical Example</vt:lpstr>
      <vt:lpstr>Lobbying Effects in a Democracy</vt:lpstr>
      <vt:lpstr>Lobbying Effects in a Democracy</vt:lpstr>
      <vt:lpstr>Lobbying Effects in a Democracy</vt:lpstr>
      <vt:lpstr>Lobbying Effects in a Democracy</vt:lpstr>
      <vt:lpstr>Believing Unnoticed Effects</vt:lpstr>
      <vt:lpstr>Believing Unnoticed Effects</vt:lpstr>
      <vt:lpstr>PowerPoint Presentation</vt:lpstr>
      <vt:lpstr>PowerPoint Presentation</vt:lpstr>
      <vt:lpstr>PowerPoint Presentation</vt:lpstr>
      <vt:lpstr>Another Example – US Sugar Supports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Consumer Demand</dc:title>
  <dc:creator>Steven Suranovic</dc:creator>
  <cp:lastModifiedBy>Steven Suranovic</cp:lastModifiedBy>
  <cp:revision>147</cp:revision>
  <dcterms:created xsi:type="dcterms:W3CDTF">2020-09-25T19:31:50Z</dcterms:created>
  <dcterms:modified xsi:type="dcterms:W3CDTF">2022-06-22T14:42:17Z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